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E7F1E3-E432-4885-A3CA-E4E46D8C00B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357A9C0-2596-4F5B-BA3F-BB957F1C1C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lgerian" panose="04020705040A02060702" pitchFamily="82" charset="0"/>
              </a:rPr>
              <a:t>‘A Great Roman’</a:t>
            </a:r>
            <a:endParaRPr lang="en-US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lgerian" panose="04020705040A02060702" pitchFamily="82" charset="0"/>
              </a:rPr>
              <a:t>Julius Caesar</a:t>
            </a:r>
            <a:endParaRPr lang="en-US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257800"/>
            <a:ext cx="8001000" cy="64359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  <a:latin typeface="Algerian" panose="04020705040A02060702" pitchFamily="82" charset="0"/>
              </a:rPr>
              <a:t>Created by 8</a:t>
            </a:r>
            <a:r>
              <a:rPr lang="en-US" baseline="300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th</a:t>
            </a:r>
            <a:r>
              <a:rPr lang="en-US" dirty="0" smtClean="0">
                <a:solidFill>
                  <a:srgbClr val="FFFF00"/>
                </a:solidFill>
                <a:latin typeface="Algerian" panose="04020705040A02060702" pitchFamily="82" charset="0"/>
              </a:rPr>
              <a:t> grade student </a:t>
            </a:r>
            <a:r>
              <a:rPr lang="en-US" dirty="0" err="1" smtClean="0">
                <a:solidFill>
                  <a:srgbClr val="FFFF00"/>
                </a:solidFill>
                <a:latin typeface="Algerian" panose="04020705040A02060702" pitchFamily="82" charset="0"/>
              </a:rPr>
              <a:t>taylor</a:t>
            </a:r>
            <a:r>
              <a:rPr lang="en-US" dirty="0" smtClean="0">
                <a:solidFill>
                  <a:srgbClr val="FFFF0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lgerian" panose="04020705040A02060702" pitchFamily="82" charset="0"/>
              </a:rPr>
              <a:t>ownbey</a:t>
            </a:r>
            <a:endParaRPr lang="en-US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2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101-44 B.C.</a:t>
            </a:r>
          </a:p>
          <a:p>
            <a:r>
              <a:rPr lang="en-US" dirty="0" smtClean="0"/>
              <a:t>People joined Roman Army to get rich</a:t>
            </a:r>
          </a:p>
          <a:p>
            <a:r>
              <a:rPr lang="en-US" dirty="0" smtClean="0"/>
              <a:t>Rome wanted new lands to conquer, army was very important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Vocabulary:</a:t>
            </a:r>
          </a:p>
          <a:p>
            <a:pPr marL="0" indent="0">
              <a:buNone/>
            </a:pPr>
            <a:r>
              <a:rPr lang="en-US" dirty="0" smtClean="0"/>
              <a:t>Professional army: an army which men joined who were willing to fight, but mainly so they could get wealthy and gain a higher status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Rome Background Information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089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Tall, muscular, and enjoyed looking good</a:t>
            </a:r>
          </a:p>
          <a:p>
            <a:r>
              <a:rPr lang="en-US" dirty="0" smtClean="0"/>
              <a:t>Shaved frequently but was almost bald</a:t>
            </a:r>
          </a:p>
          <a:p>
            <a:r>
              <a:rPr lang="en-US" dirty="0" smtClean="0"/>
              <a:t>Smart, funny, charming, and polite</a:t>
            </a:r>
          </a:p>
          <a:p>
            <a:r>
              <a:rPr lang="en-US" dirty="0" smtClean="0"/>
              <a:t>Ambitious, determined, ruthless, and arrogant</a:t>
            </a:r>
          </a:p>
          <a:p>
            <a:r>
              <a:rPr lang="en-US" dirty="0" smtClean="0"/>
              <a:t>Was teased since he was almost bald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Who is Julius Caesar?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86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400"/>
          </a:xfrm>
        </p:spPr>
        <p:txBody>
          <a:bodyPr/>
          <a:lstStyle/>
          <a:p>
            <a:r>
              <a:rPr lang="en-US" dirty="0" smtClean="0"/>
              <a:t>Commanded part of the Roman Army</a:t>
            </a:r>
          </a:p>
          <a:p>
            <a:r>
              <a:rPr lang="en-US" dirty="0" smtClean="0"/>
              <a:t>Successful general</a:t>
            </a:r>
          </a:p>
          <a:p>
            <a:r>
              <a:rPr lang="en-US" dirty="0" smtClean="0"/>
              <a:t>Became REALLY popular</a:t>
            </a:r>
          </a:p>
          <a:p>
            <a:r>
              <a:rPr lang="en-US" dirty="0" smtClean="0"/>
              <a:t>Formed an alliance with powerful Romans Pompey and Crassus</a:t>
            </a:r>
          </a:p>
          <a:p>
            <a:r>
              <a:rPr lang="en-US" dirty="0" smtClean="0"/>
              <a:t>Made his soldiers loyal to him and not Rome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How Did He Get Power?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95800"/>
            <a:ext cx="8229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</a:rPr>
              <a:t>Vocabulary:</a:t>
            </a:r>
          </a:p>
          <a:p>
            <a:r>
              <a:rPr lang="en-US" sz="2600" dirty="0" smtClean="0"/>
              <a:t>Alliance: a partnership between 2 people, groups, or countries that help each other with power, money, war, and more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99862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Conquered Gaul (France)</a:t>
            </a:r>
          </a:p>
          <a:p>
            <a:r>
              <a:rPr lang="en-US" dirty="0" smtClean="0"/>
              <a:t>Gained power in most of northern Europe</a:t>
            </a:r>
          </a:p>
          <a:p>
            <a:r>
              <a:rPr lang="en-US" dirty="0" smtClean="0"/>
              <a:t>Broke the alliance with Pompey</a:t>
            </a:r>
          </a:p>
          <a:p>
            <a:r>
              <a:rPr lang="en-US" dirty="0" smtClean="0"/>
              <a:t>Started a civil war with Pompey</a:t>
            </a:r>
          </a:p>
          <a:p>
            <a:r>
              <a:rPr lang="en-US" dirty="0" smtClean="0"/>
              <a:t>Took control of Italy</a:t>
            </a:r>
          </a:p>
          <a:p>
            <a:r>
              <a:rPr lang="en-US" dirty="0" smtClean="0"/>
              <a:t>Became a dictator of Rome in 44 B.C.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Vocabulary:</a:t>
            </a:r>
          </a:p>
          <a:p>
            <a:pPr marL="0" indent="0">
              <a:buNone/>
            </a:pPr>
            <a:r>
              <a:rPr lang="en-US" sz="2400" dirty="0" smtClean="0"/>
              <a:t>Civil war: a battle between different groups of the same country</a:t>
            </a:r>
          </a:p>
          <a:p>
            <a:pPr marL="0" indent="0">
              <a:buNone/>
            </a:pPr>
            <a:r>
              <a:rPr lang="en-US" sz="2400" dirty="0" smtClean="0"/>
              <a:t>Dictator: an absolute ruler of a city or country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What Did He Do?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52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Dictators were temporary before, but he wanted to keep his power</a:t>
            </a:r>
          </a:p>
          <a:p>
            <a:r>
              <a:rPr lang="en-US" dirty="0" smtClean="0"/>
              <a:t>Loved the attention he received</a:t>
            </a:r>
          </a:p>
          <a:p>
            <a:r>
              <a:rPr lang="en-US" dirty="0" smtClean="0"/>
              <a:t>Planned to make more people Romans, stop corruption, improve the court system, and  avoid debt</a:t>
            </a:r>
          </a:p>
          <a:p>
            <a:r>
              <a:rPr lang="en-US" dirty="0" smtClean="0"/>
              <a:t>Had a month named after him (Julius -&gt; July)</a:t>
            </a:r>
          </a:p>
          <a:p>
            <a:r>
              <a:rPr lang="en-US" dirty="0" smtClean="0"/>
              <a:t>Worked non-stop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Caesar the Dictator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60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distrusted everyone, wanted complete control</a:t>
            </a:r>
          </a:p>
          <a:p>
            <a:r>
              <a:rPr lang="en-US" dirty="0" smtClean="0"/>
              <a:t>Everyone blamed Caesar for the bloody wars</a:t>
            </a:r>
          </a:p>
          <a:p>
            <a:r>
              <a:rPr lang="en-US" dirty="0" smtClean="0"/>
              <a:t>Caesar became sick; felt dizzy and was believed to have epilepsy</a:t>
            </a:r>
          </a:p>
          <a:p>
            <a:r>
              <a:rPr lang="en-US" dirty="0" smtClean="0"/>
              <a:t>He was very stressed and pressured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Vocabulary:</a:t>
            </a:r>
          </a:p>
          <a:p>
            <a:pPr marL="0" indent="0">
              <a:buNone/>
            </a:pPr>
            <a:r>
              <a:rPr lang="en-US" dirty="0" smtClean="0"/>
              <a:t>Epilepsy: a disease in the nervous system that causes sudden convulsions and blackouts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Losing Power and Health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06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338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Constantia</vt:lpstr>
      <vt:lpstr>Wingdings 2</vt:lpstr>
      <vt:lpstr>Paper</vt:lpstr>
      <vt:lpstr>Julius Caesar</vt:lpstr>
      <vt:lpstr>Rome Background Information</vt:lpstr>
      <vt:lpstr>Who is Julius Caesar?</vt:lpstr>
      <vt:lpstr>How Did He Get Power?</vt:lpstr>
      <vt:lpstr>What Did He Do?</vt:lpstr>
      <vt:lpstr>Caesar the Dictator</vt:lpstr>
      <vt:lpstr>Losing Power and Health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Caesar</dc:title>
  <dc:creator>m</dc:creator>
  <cp:lastModifiedBy>Laughlin, Tara - KIN</cp:lastModifiedBy>
  <cp:revision>8</cp:revision>
  <dcterms:created xsi:type="dcterms:W3CDTF">2014-10-22T17:41:27Z</dcterms:created>
  <dcterms:modified xsi:type="dcterms:W3CDTF">2014-10-22T20:51:47Z</dcterms:modified>
</cp:coreProperties>
</file>