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7" r:id="rId11"/>
    <p:sldId id="268"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FC946B0-B5F1-4814-8F49-CBAA02404F87}" type="datetimeFigureOut">
              <a:rPr lang="en-US" smtClean="0"/>
              <a:pPr/>
              <a:t>12/18/2014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7B39555-9053-4374-898E-608974AC0CC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C946B0-B5F1-4814-8F49-CBAA02404F87}" type="datetimeFigureOut">
              <a:rPr lang="en-US" smtClean="0"/>
              <a:pPr/>
              <a:t>12/18/2014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B39555-9053-4374-898E-608974AC0C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C946B0-B5F1-4814-8F49-CBAA02404F87}" type="datetimeFigureOut">
              <a:rPr lang="en-US" smtClean="0"/>
              <a:pPr/>
              <a:t>12/18/2014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B39555-9053-4374-898E-608974AC0CC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FC946B0-B5F1-4814-8F49-CBAA02404F87}" type="datetimeFigureOut">
              <a:rPr lang="en-US" smtClean="0"/>
              <a:pPr/>
              <a:t>12/18/2014</a:t>
            </a:fld>
            <a:endParaRPr lang="en-US" dirty="0"/>
          </a:p>
        </p:txBody>
      </p:sp>
      <p:sp>
        <p:nvSpPr>
          <p:cNvPr id="9" name="Slide Number Placeholder 8"/>
          <p:cNvSpPr>
            <a:spLocks noGrp="1"/>
          </p:cNvSpPr>
          <p:nvPr>
            <p:ph type="sldNum" sz="quarter" idx="15"/>
          </p:nvPr>
        </p:nvSpPr>
        <p:spPr/>
        <p:txBody>
          <a:bodyPr rtlCol="0"/>
          <a:lstStyle/>
          <a:p>
            <a:fld id="{07B39555-9053-4374-898E-608974AC0CC1}"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FC946B0-B5F1-4814-8F49-CBAA02404F87}" type="datetimeFigureOut">
              <a:rPr lang="en-US" smtClean="0"/>
              <a:pPr/>
              <a:t>12/18/2014</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07B39555-9053-4374-898E-608974AC0CC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FC946B0-B5F1-4814-8F49-CBAA02404F87}" type="datetimeFigureOut">
              <a:rPr lang="en-US" smtClean="0"/>
              <a:pPr/>
              <a:t>12/18/2014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B39555-9053-4374-898E-608974AC0CC1}"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FC946B0-B5F1-4814-8F49-CBAA02404F87}" type="datetimeFigureOut">
              <a:rPr lang="en-US" smtClean="0"/>
              <a:pPr/>
              <a:t>12/18/2014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B39555-9053-4374-898E-608974AC0CC1}"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FC946B0-B5F1-4814-8F49-CBAA02404F87}" type="datetimeFigureOut">
              <a:rPr lang="en-US" smtClean="0"/>
              <a:pPr/>
              <a:t>12/18/2014</a:t>
            </a:fld>
            <a:endParaRPr lang="en-US" dirty="0"/>
          </a:p>
        </p:txBody>
      </p:sp>
      <p:sp>
        <p:nvSpPr>
          <p:cNvPr id="7" name="Slide Number Placeholder 6"/>
          <p:cNvSpPr>
            <a:spLocks noGrp="1"/>
          </p:cNvSpPr>
          <p:nvPr>
            <p:ph type="sldNum" sz="quarter" idx="11"/>
          </p:nvPr>
        </p:nvSpPr>
        <p:spPr/>
        <p:txBody>
          <a:bodyPr rtlCol="0"/>
          <a:lstStyle/>
          <a:p>
            <a:fld id="{07B39555-9053-4374-898E-608974AC0CC1}"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946B0-B5F1-4814-8F49-CBAA02404F87}" type="datetimeFigureOut">
              <a:rPr lang="en-US" smtClean="0"/>
              <a:pPr/>
              <a:t>12/18/2014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B39555-9053-4374-898E-608974AC0C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FC946B0-B5F1-4814-8F49-CBAA02404F87}" type="datetimeFigureOut">
              <a:rPr lang="en-US" smtClean="0"/>
              <a:pPr/>
              <a:t>12/18/2014</a:t>
            </a:fld>
            <a:endParaRPr lang="en-US" dirty="0"/>
          </a:p>
        </p:txBody>
      </p:sp>
      <p:sp>
        <p:nvSpPr>
          <p:cNvPr id="22" name="Slide Number Placeholder 21"/>
          <p:cNvSpPr>
            <a:spLocks noGrp="1"/>
          </p:cNvSpPr>
          <p:nvPr>
            <p:ph type="sldNum" sz="quarter" idx="15"/>
          </p:nvPr>
        </p:nvSpPr>
        <p:spPr/>
        <p:txBody>
          <a:bodyPr rtlCol="0"/>
          <a:lstStyle/>
          <a:p>
            <a:fld id="{07B39555-9053-4374-898E-608974AC0CC1}"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FC946B0-B5F1-4814-8F49-CBAA02404F87}" type="datetimeFigureOut">
              <a:rPr lang="en-US" smtClean="0"/>
              <a:pPr/>
              <a:t>12/18/2014</a:t>
            </a:fld>
            <a:endParaRPr lang="en-US" dirty="0"/>
          </a:p>
        </p:txBody>
      </p:sp>
      <p:sp>
        <p:nvSpPr>
          <p:cNvPr id="18" name="Slide Number Placeholder 17"/>
          <p:cNvSpPr>
            <a:spLocks noGrp="1"/>
          </p:cNvSpPr>
          <p:nvPr>
            <p:ph type="sldNum" sz="quarter" idx="11"/>
          </p:nvPr>
        </p:nvSpPr>
        <p:spPr/>
        <p:txBody>
          <a:bodyPr rtlCol="0"/>
          <a:lstStyle/>
          <a:p>
            <a:fld id="{07B39555-9053-4374-898E-608974AC0CC1}"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FC946B0-B5F1-4814-8F49-CBAA02404F87}" type="datetimeFigureOut">
              <a:rPr lang="en-US" smtClean="0"/>
              <a:pPr/>
              <a:t>12/18/2014</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B39555-9053-4374-898E-608974AC0CC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Killer Species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Author: Michael P. Spradlin</a:t>
            </a:r>
          </a:p>
          <a:p>
            <a:r>
              <a:rPr lang="en-US" dirty="0" smtClean="0"/>
              <a:t>Main Characters: Dr. Catalyst, Emment, Calvin and Dr.Geaux</a:t>
            </a:r>
          </a:p>
          <a:p>
            <a:r>
              <a:rPr lang="en-US" dirty="0" smtClean="0"/>
              <a:t>Main Setting: underwater/beaches</a:t>
            </a:r>
          </a:p>
          <a:p>
            <a:r>
              <a:rPr lang="en-US" dirty="0" smtClean="0"/>
              <a:t>By: Alyssa Jennings</a:t>
            </a:r>
            <a:endParaRPr lang="en-US" dirty="0"/>
          </a:p>
        </p:txBody>
      </p:sp>
      <p:pic>
        <p:nvPicPr>
          <p:cNvPr id="21506" name="Picture 2" descr="http://michaelspradlin.com/images/covers/frenzy/frenzy_350.jpg"/>
          <p:cNvPicPr>
            <a:picLocks noChangeAspect="1" noChangeArrowheads="1"/>
          </p:cNvPicPr>
          <p:nvPr/>
        </p:nvPicPr>
        <p:blipFill>
          <a:blip r:embed="rId2" cstate="print"/>
          <a:srcRect/>
          <a:stretch>
            <a:fillRect/>
          </a:stretch>
        </p:blipFill>
        <p:spPr bwMode="auto">
          <a:xfrm>
            <a:off x="4191000" y="457200"/>
            <a:ext cx="2266950" cy="3333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information</a:t>
            </a:r>
            <a:endParaRPr lang="en-US" dirty="0"/>
          </a:p>
        </p:txBody>
      </p:sp>
      <p:sp>
        <p:nvSpPr>
          <p:cNvPr id="3" name="Content Placeholder 2"/>
          <p:cNvSpPr>
            <a:spLocks noGrp="1"/>
          </p:cNvSpPr>
          <p:nvPr>
            <p:ph sz="quarter" idx="1"/>
          </p:nvPr>
        </p:nvSpPr>
        <p:spPr/>
        <p:txBody>
          <a:bodyPr/>
          <a:lstStyle/>
          <a:p>
            <a:r>
              <a:rPr lang="en-US" dirty="0" smtClean="0"/>
              <a:t>“Dr. Catalyst, has a plan to combat these animals. He's going to create his own genetically altered super predators to halt the spread of the invaders.”</a:t>
            </a:r>
          </a:p>
          <a:p>
            <a:r>
              <a:rPr lang="en-US" dirty="0" smtClean="0"/>
              <a:t>“Dr. Geaux, the Everglades National Park Superintendent, to find out why birds and other animals are migrating out of the Everglades in record numbers. What he discovers is shocking. Someone is releasing genetically engineered animals into the Florida wilds.”</a:t>
            </a:r>
          </a:p>
          <a:p>
            <a:r>
              <a:rPr lang="en-US" dirty="0" smtClean="0"/>
              <a:t>“Dr. Catalyst is a scientist that is experimenting on creating underwater animals.”  </a:t>
            </a:r>
            <a:br>
              <a:rPr lang="en-US" dirty="0" smtClean="0"/>
            </a:br>
            <a:endParaRPr lang="en-US" dirty="0" smtClean="0"/>
          </a:p>
          <a:p>
            <a:endParaRPr lang="en-US" dirty="0"/>
          </a:p>
        </p:txBody>
      </p:sp>
    </p:spTree>
  </p:cSld>
  <p:clrMapOvr>
    <a:masterClrMapping/>
  </p:clrMapOvr>
  <p:transition>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out what happens!!!!!!!!!!!</a:t>
            </a: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dirty="0" smtClean="0"/>
              <a:t/>
            </a:r>
            <a:br>
              <a:rPr lang="en-US" sz="8000" dirty="0" smtClean="0"/>
            </a:br>
            <a:r>
              <a:rPr lang="en-US" sz="8000" dirty="0" smtClean="0"/>
              <a:t/>
            </a:r>
            <a:br>
              <a:rPr lang="en-US" sz="8000" dirty="0" smtClean="0"/>
            </a:br>
            <a:r>
              <a:rPr lang="en-US" sz="8000" dirty="0" smtClean="0"/>
              <a:t/>
            </a:r>
            <a:br>
              <a:rPr lang="en-US" sz="8000" dirty="0" smtClean="0"/>
            </a:br>
            <a:r>
              <a:rPr lang="en-US" sz="8000" dirty="0" smtClean="0"/>
              <a:t/>
            </a:r>
            <a:br>
              <a:rPr lang="en-US" sz="8000" dirty="0" smtClean="0"/>
            </a:br>
            <a:r>
              <a:rPr lang="en-US" sz="8000" dirty="0" smtClean="0"/>
              <a:t/>
            </a:r>
            <a:br>
              <a:rPr lang="en-US" sz="8000" dirty="0" smtClean="0"/>
            </a:br>
            <a:r>
              <a:rPr lang="en-US" sz="8000" dirty="0" smtClean="0"/>
              <a:t/>
            </a:r>
            <a:br>
              <a:rPr lang="en-US" sz="8000" dirty="0" smtClean="0"/>
            </a:br>
            <a:r>
              <a:rPr lang="en-US" sz="8000" dirty="0" smtClean="0"/>
              <a:t/>
            </a:r>
            <a:br>
              <a:rPr lang="en-US" sz="8000" dirty="0" smtClean="0"/>
            </a:br>
            <a:r>
              <a:rPr lang="en-US" sz="8000" dirty="0" smtClean="0"/>
              <a:t/>
            </a:r>
            <a:br>
              <a:rPr lang="en-US" sz="8000" dirty="0" smtClean="0"/>
            </a:br>
            <a:r>
              <a:rPr lang="en-US" sz="8000" dirty="0" smtClean="0"/>
              <a:t/>
            </a:r>
            <a:br>
              <a:rPr lang="en-US" sz="8000" dirty="0" smtClean="0"/>
            </a:br>
            <a:r>
              <a:rPr lang="en-US" sz="8000" dirty="0" smtClean="0"/>
              <a:t>THE END!!!! </a:t>
            </a:r>
            <a:r>
              <a:rPr lang="en-US" sz="8000" dirty="0" smtClean="0">
                <a:sym typeface="Wingdings" pitchFamily="2" charset="2"/>
              </a:rPr>
              <a:t></a:t>
            </a:r>
            <a:endParaRPr lang="en-US" sz="8000" dirty="0"/>
          </a:p>
        </p:txBody>
      </p:sp>
      <p:sp>
        <p:nvSpPr>
          <p:cNvPr id="3" name="Content Placeholder 2"/>
          <p:cNvSpPr>
            <a:spLocks noGrp="1"/>
          </p:cNvSpPr>
          <p:nvPr>
            <p:ph sz="quarter" idx="1"/>
          </p:nvPr>
        </p:nvSpPr>
        <p:spPr/>
        <p:txBody>
          <a:bodyPr/>
          <a:lstStyle/>
          <a:p>
            <a:pPr algn="ctr">
              <a:buNone/>
            </a:pPr>
            <a:endParaRPr lang="en-US"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Baskerville Old Face" pitchFamily="18" charset="0"/>
              </a:rPr>
              <a:t> Dr. Catalysts                                                                        </a:t>
            </a:r>
            <a:endParaRPr lang="en-US" b="1" dirty="0">
              <a:latin typeface="Baskerville Old Face" pitchFamily="18" charset="0"/>
            </a:endParaRPr>
          </a:p>
        </p:txBody>
      </p:sp>
      <p:sp>
        <p:nvSpPr>
          <p:cNvPr id="3" name="Content Placeholder 2"/>
          <p:cNvSpPr>
            <a:spLocks noGrp="1"/>
          </p:cNvSpPr>
          <p:nvPr>
            <p:ph sz="quarter" idx="1"/>
          </p:nvPr>
        </p:nvSpPr>
        <p:spPr/>
        <p:txBody>
          <a:bodyPr/>
          <a:lstStyle/>
          <a:p>
            <a:r>
              <a:rPr lang="en-US" dirty="0" smtClean="0"/>
              <a:t>Emment and Calvin think that Dr. Catalysts is dead because Dr. Catalysts wanted to go invent under water animals. So he went somewhere </a:t>
            </a:r>
            <a:r>
              <a:rPr lang="en-US" smtClean="0"/>
              <a:t>that no </a:t>
            </a:r>
            <a:r>
              <a:rPr lang="en-US" dirty="0" smtClean="0"/>
              <a:t>one will find him creating this monsters.</a:t>
            </a:r>
            <a:endParaRPr lang="en-US"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Keys</a:t>
            </a:r>
            <a:endParaRPr lang="en-US" dirty="0"/>
          </a:p>
        </p:txBody>
      </p:sp>
      <p:sp>
        <p:nvSpPr>
          <p:cNvPr id="3" name="Content Placeholder 2"/>
          <p:cNvSpPr>
            <a:spLocks noGrp="1"/>
          </p:cNvSpPr>
          <p:nvPr>
            <p:ph sz="quarter" idx="1"/>
          </p:nvPr>
        </p:nvSpPr>
        <p:spPr/>
        <p:txBody>
          <a:bodyPr/>
          <a:lstStyle/>
          <a:p>
            <a:r>
              <a:rPr lang="en-US" dirty="0" smtClean="0"/>
              <a:t>Emment, Calvin and </a:t>
            </a:r>
            <a:r>
              <a:rPr lang="en-US" dirty="0" err="1" smtClean="0"/>
              <a:t>Emment’s</a:t>
            </a:r>
            <a:r>
              <a:rPr lang="en-US" dirty="0" smtClean="0"/>
              <a:t> </a:t>
            </a:r>
            <a:r>
              <a:rPr lang="en-US" dirty="0" smtClean="0"/>
              <a:t>dad go </a:t>
            </a:r>
            <a:r>
              <a:rPr lang="en-US" dirty="0" smtClean="0"/>
              <a:t>to The </a:t>
            </a:r>
            <a:r>
              <a:rPr lang="en-US" dirty="0" smtClean="0"/>
              <a:t>Florida Keys because </a:t>
            </a:r>
            <a:r>
              <a:rPr lang="en-US" dirty="0" err="1" smtClean="0"/>
              <a:t>Emment’s</a:t>
            </a:r>
            <a:r>
              <a:rPr lang="en-US" dirty="0" smtClean="0"/>
              <a:t> </a:t>
            </a:r>
            <a:r>
              <a:rPr lang="en-US" dirty="0" smtClean="0"/>
              <a:t>dad is called from home saying that he needs to go </a:t>
            </a:r>
            <a:r>
              <a:rPr lang="en-US" dirty="0" smtClean="0"/>
              <a:t>assist </a:t>
            </a:r>
            <a:r>
              <a:rPr lang="en-US" dirty="0" smtClean="0"/>
              <a:t>Dr. Geaux. (</a:t>
            </a:r>
            <a:r>
              <a:rPr lang="en-US" dirty="0" smtClean="0"/>
              <a:t>Emmet’s dad </a:t>
            </a:r>
            <a:r>
              <a:rPr lang="en-US" dirty="0" smtClean="0"/>
              <a:t>is a scientist)</a:t>
            </a:r>
            <a:endParaRPr lang="en-US" dirty="0"/>
          </a:p>
        </p:txBody>
      </p:sp>
      <p:pic>
        <p:nvPicPr>
          <p:cNvPr id="7170" name="Picture 2" descr="http://www.scenichighwayflkeys.com/img/fksca_map.gif"/>
          <p:cNvPicPr>
            <a:picLocks noChangeAspect="1" noChangeArrowheads="1"/>
          </p:cNvPicPr>
          <p:nvPr/>
        </p:nvPicPr>
        <p:blipFill>
          <a:blip r:embed="rId2" cstate="print"/>
          <a:srcRect/>
          <a:stretch>
            <a:fillRect/>
          </a:stretch>
        </p:blipFill>
        <p:spPr bwMode="auto">
          <a:xfrm rot="224337">
            <a:off x="348833" y="4315208"/>
            <a:ext cx="3857625" cy="1476375"/>
          </a:xfrm>
          <a:prstGeom prst="rect">
            <a:avLst/>
          </a:prstGeom>
          <a:noFill/>
        </p:spPr>
      </p:pic>
      <p:pic>
        <p:nvPicPr>
          <p:cNvPr id="7172" name="Picture 4" descr="http://img.timeinc.net/time/photoessays/2008/miami/travel_miami_floridakeys.jpg"/>
          <p:cNvPicPr>
            <a:picLocks noChangeAspect="1" noChangeArrowheads="1"/>
          </p:cNvPicPr>
          <p:nvPr/>
        </p:nvPicPr>
        <p:blipFill>
          <a:blip r:embed="rId3" cstate="print"/>
          <a:srcRect/>
          <a:stretch>
            <a:fillRect/>
          </a:stretch>
        </p:blipFill>
        <p:spPr bwMode="auto">
          <a:xfrm rot="1057704">
            <a:off x="4729415" y="3422419"/>
            <a:ext cx="3810000" cy="2133601"/>
          </a:xfrm>
          <a:prstGeom prst="rect">
            <a:avLst/>
          </a:prstGeom>
          <a:noFill/>
        </p:spPr>
      </p:pic>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Drowned </a:t>
            </a:r>
            <a:endParaRPr lang="en-US" dirty="0"/>
          </a:p>
        </p:txBody>
      </p:sp>
      <p:sp>
        <p:nvSpPr>
          <p:cNvPr id="3" name="Content Placeholder 2"/>
          <p:cNvSpPr>
            <a:spLocks noGrp="1"/>
          </p:cNvSpPr>
          <p:nvPr>
            <p:ph sz="quarter" idx="1"/>
          </p:nvPr>
        </p:nvSpPr>
        <p:spPr/>
        <p:txBody>
          <a:bodyPr/>
          <a:lstStyle/>
          <a:p>
            <a:r>
              <a:rPr lang="en-US" dirty="0" smtClean="0"/>
              <a:t>One of Emment and Calvin's friends almost drowned because some kind of monster grabbed him and started pulling him down so far into the </a:t>
            </a:r>
            <a:r>
              <a:rPr lang="en-US" dirty="0" smtClean="0"/>
              <a:t>river/ocean </a:t>
            </a:r>
            <a:r>
              <a:rPr lang="en-US" dirty="0" smtClean="0"/>
              <a:t>that he couldn’t </a:t>
            </a:r>
            <a:r>
              <a:rPr lang="en-US" dirty="0" smtClean="0"/>
              <a:t>breath any longer</a:t>
            </a:r>
            <a:r>
              <a:rPr lang="en-US" dirty="0" smtClean="0"/>
              <a:t>.</a:t>
            </a:r>
            <a:endParaRPr lang="en-US" dirty="0"/>
          </a:p>
        </p:txBody>
      </p:sp>
      <p:pic>
        <p:nvPicPr>
          <p:cNvPr id="6146" name="Picture 2" descr="http://cdn.pura-aventura.com/images/medium/spain-picos-de-europa-beach-near-llanes.jpg?1389381367"/>
          <p:cNvPicPr>
            <a:picLocks noChangeAspect="1" noChangeArrowheads="1"/>
          </p:cNvPicPr>
          <p:nvPr/>
        </p:nvPicPr>
        <p:blipFill>
          <a:blip r:embed="rId2" cstate="print"/>
          <a:srcRect/>
          <a:stretch>
            <a:fillRect/>
          </a:stretch>
        </p:blipFill>
        <p:spPr bwMode="auto">
          <a:xfrm>
            <a:off x="381000" y="3505200"/>
            <a:ext cx="4419600" cy="2947873"/>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attack </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After </a:t>
            </a:r>
            <a:r>
              <a:rPr lang="en-US" dirty="0" smtClean="0"/>
              <a:t>the </a:t>
            </a:r>
            <a:r>
              <a:rPr lang="en-US" dirty="0" smtClean="0"/>
              <a:t>attack of the monster his friend had so much blood in the </a:t>
            </a:r>
            <a:r>
              <a:rPr lang="en-US" dirty="0" smtClean="0"/>
              <a:t>water from the bite the monster </a:t>
            </a:r>
            <a:r>
              <a:rPr lang="en-US" dirty="0" smtClean="0"/>
              <a:t>gave him. That </a:t>
            </a:r>
            <a:r>
              <a:rPr lang="en-US" dirty="0" smtClean="0"/>
              <a:t>meant the </a:t>
            </a:r>
            <a:r>
              <a:rPr lang="en-US" dirty="0" smtClean="0"/>
              <a:t>monster was </a:t>
            </a:r>
            <a:r>
              <a:rPr lang="en-US" dirty="0" smtClean="0"/>
              <a:t>trying </a:t>
            </a:r>
            <a:r>
              <a:rPr lang="en-US" dirty="0" smtClean="0"/>
              <a:t>to drown him </a:t>
            </a:r>
            <a:r>
              <a:rPr lang="en-US" dirty="0" smtClean="0"/>
              <a:t>so he could </a:t>
            </a:r>
            <a:r>
              <a:rPr lang="en-US" dirty="0" smtClean="0"/>
              <a:t>eat him.</a:t>
            </a:r>
            <a:endParaRPr lang="en-US" dirty="0" smtClean="0"/>
          </a:p>
          <a:p>
            <a:endParaRPr lang="en-US" dirty="0" smtClean="0"/>
          </a:p>
          <a:p>
            <a:endParaRPr lang="en-US" dirty="0" smtClean="0"/>
          </a:p>
          <a:p>
            <a:endParaRPr lang="en-US" dirty="0" smtClean="0"/>
          </a:p>
          <a:p>
            <a:r>
              <a:rPr lang="en-US" dirty="0" smtClean="0"/>
              <a:t>                                          (Blood in water</a:t>
            </a:r>
            <a:r>
              <a:rPr lang="en-US" dirty="0" smtClean="0">
                <a:sym typeface="Wingdings" pitchFamily="2" charset="2"/>
              </a:rPr>
              <a:t>)</a:t>
            </a:r>
            <a:r>
              <a:rPr lang="en-US" dirty="0" smtClean="0"/>
              <a:t>                                          </a:t>
            </a:r>
            <a:endParaRPr lang="en-US" dirty="0"/>
          </a:p>
        </p:txBody>
      </p:sp>
      <p:pic>
        <p:nvPicPr>
          <p:cNvPr id="5122" name="Picture 2" descr="http://noahstrycker.com/wp-content/gallery/blog-farallones/bloodywater.jpg"/>
          <p:cNvPicPr>
            <a:picLocks noChangeAspect="1" noChangeArrowheads="1"/>
          </p:cNvPicPr>
          <p:nvPr/>
        </p:nvPicPr>
        <p:blipFill>
          <a:blip r:embed="rId2" cstate="print"/>
          <a:srcRect/>
          <a:stretch>
            <a:fillRect/>
          </a:stretch>
        </p:blipFill>
        <p:spPr bwMode="auto">
          <a:xfrm rot="648138">
            <a:off x="333924" y="3955114"/>
            <a:ext cx="3388256" cy="2257426"/>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people think the monster is</a:t>
            </a:r>
            <a:endParaRPr lang="en-US" dirty="0"/>
          </a:p>
        </p:txBody>
      </p:sp>
      <p:sp>
        <p:nvSpPr>
          <p:cNvPr id="3" name="Content Placeholder 2"/>
          <p:cNvSpPr>
            <a:spLocks noGrp="1"/>
          </p:cNvSpPr>
          <p:nvPr>
            <p:ph sz="quarter" idx="1"/>
          </p:nvPr>
        </p:nvSpPr>
        <p:spPr/>
        <p:txBody>
          <a:bodyPr/>
          <a:lstStyle/>
          <a:p>
            <a:r>
              <a:rPr lang="en-US" dirty="0" smtClean="0"/>
              <a:t>Some people think the monster is some kind of </a:t>
            </a:r>
            <a:r>
              <a:rPr lang="en-US" dirty="0" smtClean="0"/>
              <a:t>Moray </a:t>
            </a:r>
            <a:r>
              <a:rPr lang="en-US" dirty="0" smtClean="0"/>
              <a:t>E</a:t>
            </a:r>
            <a:r>
              <a:rPr lang="en-US" dirty="0" smtClean="0"/>
              <a:t>el </a:t>
            </a:r>
            <a:r>
              <a:rPr lang="en-US" dirty="0" smtClean="0"/>
              <a:t>or a giant </a:t>
            </a:r>
            <a:r>
              <a:rPr lang="en-US" dirty="0" smtClean="0"/>
              <a:t>Barracuda</a:t>
            </a:r>
            <a:r>
              <a:rPr lang="en-US" dirty="0" smtClean="0"/>
              <a:t>, but the people haven't figured it out yet. Even the smartest scientist have no idea what this monster is. </a:t>
            </a:r>
            <a:r>
              <a:rPr lang="en-US" dirty="0" smtClean="0"/>
              <a:t>Also, </a:t>
            </a:r>
            <a:r>
              <a:rPr lang="en-US" dirty="0" smtClean="0"/>
              <a:t>Emment and his friends think that the monster has “endless rows of razor sharp teeth.”   </a:t>
            </a:r>
          </a:p>
          <a:p>
            <a:endParaRPr lang="en-US" dirty="0" smtClean="0"/>
          </a:p>
          <a:p>
            <a:r>
              <a:rPr lang="en-US" dirty="0" smtClean="0"/>
              <a:t>                                       (Moray </a:t>
            </a:r>
            <a:r>
              <a:rPr lang="en-US" dirty="0" smtClean="0"/>
              <a:t>Eel</a:t>
            </a:r>
            <a:r>
              <a:rPr lang="en-US" dirty="0" smtClean="0"/>
              <a:t>)</a:t>
            </a:r>
          </a:p>
          <a:p>
            <a:endParaRPr lang="en-US" dirty="0" smtClean="0"/>
          </a:p>
          <a:p>
            <a:r>
              <a:rPr lang="en-US" dirty="0" smtClean="0"/>
              <a:t>                                                               </a:t>
            </a:r>
            <a:r>
              <a:rPr lang="en-US" dirty="0" smtClean="0"/>
              <a:t>(Barracuda</a:t>
            </a:r>
            <a:r>
              <a:rPr lang="en-US" dirty="0" smtClean="0"/>
              <a:t>)</a:t>
            </a:r>
            <a:endParaRPr lang="en-US" dirty="0"/>
          </a:p>
        </p:txBody>
      </p:sp>
      <p:pic>
        <p:nvPicPr>
          <p:cNvPr id="4098" name="Picture 2" descr="http://a-z-animals.com/media/animals/images/original/moray_eel4.jpg"/>
          <p:cNvPicPr>
            <a:picLocks noChangeAspect="1" noChangeArrowheads="1"/>
          </p:cNvPicPr>
          <p:nvPr/>
        </p:nvPicPr>
        <p:blipFill>
          <a:blip r:embed="rId2" cstate="print"/>
          <a:srcRect/>
          <a:stretch>
            <a:fillRect/>
          </a:stretch>
        </p:blipFill>
        <p:spPr bwMode="auto">
          <a:xfrm>
            <a:off x="228600" y="4419600"/>
            <a:ext cx="2833255" cy="2226129"/>
          </a:xfrm>
          <a:prstGeom prst="rect">
            <a:avLst/>
          </a:prstGeom>
          <a:noFill/>
        </p:spPr>
      </p:pic>
      <p:pic>
        <p:nvPicPr>
          <p:cNvPr id="4100" name="Picture 4" descr="http://sahrzad.net/blog/wp-content/uploads/2014/07/barracuda-facts.jpg"/>
          <p:cNvPicPr>
            <a:picLocks noChangeAspect="1" noChangeArrowheads="1"/>
          </p:cNvPicPr>
          <p:nvPr/>
        </p:nvPicPr>
        <p:blipFill>
          <a:blip r:embed="rId3" cstate="print"/>
          <a:srcRect/>
          <a:stretch>
            <a:fillRect/>
          </a:stretch>
        </p:blipFill>
        <p:spPr bwMode="auto">
          <a:xfrm>
            <a:off x="3962400" y="5029200"/>
            <a:ext cx="1894429" cy="1404584"/>
          </a:xfrm>
          <a:prstGeom prst="rect">
            <a:avLst/>
          </a:prstGeom>
          <a:noFill/>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Scientist</a:t>
            </a:r>
            <a:endParaRPr lang="en-US" dirty="0"/>
          </a:p>
        </p:txBody>
      </p:sp>
      <p:sp>
        <p:nvSpPr>
          <p:cNvPr id="3" name="Content Placeholder 2"/>
          <p:cNvSpPr>
            <a:spLocks noGrp="1"/>
          </p:cNvSpPr>
          <p:nvPr>
            <p:ph sz="quarter" idx="1"/>
          </p:nvPr>
        </p:nvSpPr>
        <p:spPr/>
        <p:txBody>
          <a:bodyPr/>
          <a:lstStyle/>
          <a:p>
            <a:r>
              <a:rPr lang="en-US" dirty="0" smtClean="0"/>
              <a:t>Emment thinks that the Scientist Dr. Catalysts is not dead because he could have come back for revenged for what happened to him. I think what Emment is </a:t>
            </a:r>
            <a:r>
              <a:rPr lang="en-US" dirty="0" smtClean="0"/>
              <a:t>trying </a:t>
            </a:r>
            <a:r>
              <a:rPr lang="en-US" dirty="0" smtClean="0"/>
              <a:t>to say is that Dr. Catalysts is hiding somewhere where </a:t>
            </a:r>
            <a:r>
              <a:rPr lang="en-US" dirty="0" smtClean="0"/>
              <a:t>no one </a:t>
            </a:r>
            <a:r>
              <a:rPr lang="en-US" dirty="0" smtClean="0"/>
              <a:t>will find him doing all of this monster stuff.    </a:t>
            </a:r>
            <a:endParaRPr lang="en-US"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Dr.Geaux</a:t>
            </a:r>
            <a:endParaRPr lang="en-US" dirty="0"/>
          </a:p>
        </p:txBody>
      </p:sp>
      <p:sp>
        <p:nvSpPr>
          <p:cNvPr id="3" name="Content Placeholder 2"/>
          <p:cNvSpPr>
            <a:spLocks noGrp="1"/>
          </p:cNvSpPr>
          <p:nvPr>
            <p:ph sz="quarter" idx="1"/>
          </p:nvPr>
        </p:nvSpPr>
        <p:spPr/>
        <p:txBody>
          <a:bodyPr/>
          <a:lstStyle/>
          <a:p>
            <a:r>
              <a:rPr lang="en-US" dirty="0" smtClean="0"/>
              <a:t>Dr. Geaux (Dr. Geaux is </a:t>
            </a:r>
            <a:r>
              <a:rPr lang="en-US" dirty="0" err="1" smtClean="0"/>
              <a:t>Emment’s</a:t>
            </a:r>
            <a:r>
              <a:rPr lang="en-US" dirty="0" smtClean="0"/>
              <a:t> dad’s </a:t>
            </a:r>
            <a:r>
              <a:rPr lang="en-US" dirty="0" smtClean="0"/>
              <a:t>boss) helps Emment and his friends try to find out what kind of monster this is and who is controlling it. </a:t>
            </a:r>
            <a:endParaRPr lang="en-US" dirty="0"/>
          </a:p>
        </p:txBody>
      </p:sp>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Catalysts</a:t>
            </a:r>
            <a:endParaRPr lang="en-US" dirty="0"/>
          </a:p>
        </p:txBody>
      </p:sp>
      <p:sp>
        <p:nvSpPr>
          <p:cNvPr id="3" name="Content Placeholder 2"/>
          <p:cNvSpPr>
            <a:spLocks noGrp="1"/>
          </p:cNvSpPr>
          <p:nvPr>
            <p:ph sz="quarter" idx="1"/>
          </p:nvPr>
        </p:nvSpPr>
        <p:spPr/>
        <p:txBody>
          <a:bodyPr/>
          <a:lstStyle/>
          <a:p>
            <a:r>
              <a:rPr lang="en-US" dirty="0" smtClean="0"/>
              <a:t>One day Dr. Catalysts was all over the news </a:t>
            </a:r>
            <a:r>
              <a:rPr lang="en-US" dirty="0" smtClean="0"/>
              <a:t>trying </a:t>
            </a:r>
            <a:r>
              <a:rPr lang="en-US" dirty="0" smtClean="0"/>
              <a:t>to warn people not to go to the beaches because of the monster. In my opinion I think he is </a:t>
            </a:r>
            <a:r>
              <a:rPr lang="en-US" dirty="0" smtClean="0"/>
              <a:t>trying </a:t>
            </a:r>
            <a:r>
              <a:rPr lang="en-US" dirty="0" smtClean="0"/>
              <a:t>to warn them so people don't </a:t>
            </a:r>
            <a:r>
              <a:rPr lang="en-US" dirty="0" smtClean="0"/>
              <a:t>suspect that </a:t>
            </a:r>
            <a:r>
              <a:rPr lang="en-US" dirty="0" smtClean="0"/>
              <a:t>he is </a:t>
            </a:r>
            <a:r>
              <a:rPr lang="en-US" dirty="0" smtClean="0"/>
              <a:t>the </a:t>
            </a:r>
            <a:r>
              <a:rPr lang="en-US" dirty="0" smtClean="0"/>
              <a:t>one controlling the monster. So he warns </a:t>
            </a:r>
            <a:r>
              <a:rPr lang="en-US" dirty="0" smtClean="0"/>
              <a:t>every </a:t>
            </a:r>
            <a:r>
              <a:rPr lang="en-US" dirty="0" smtClean="0"/>
              <a:t>kid and adult to stay away </a:t>
            </a:r>
            <a:r>
              <a:rPr lang="en-US" dirty="0" smtClean="0"/>
              <a:t>from </a:t>
            </a:r>
            <a:r>
              <a:rPr lang="en-US" dirty="0" smtClean="0"/>
              <a:t>the beaches. </a:t>
            </a:r>
            <a:endParaRPr lang="en-US" dirty="0"/>
          </a:p>
        </p:txBody>
      </p:sp>
      <p:pic>
        <p:nvPicPr>
          <p:cNvPr id="1026" name="Picture 2" descr="http://news.bbcimg.co.uk/media/images/71510000/jpg/_71510472_71509384.jpg"/>
          <p:cNvPicPr>
            <a:picLocks noChangeAspect="1" noChangeArrowheads="1"/>
          </p:cNvPicPr>
          <p:nvPr/>
        </p:nvPicPr>
        <p:blipFill>
          <a:blip r:embed="rId2" cstate="print"/>
          <a:srcRect/>
          <a:stretch>
            <a:fillRect/>
          </a:stretch>
        </p:blipFill>
        <p:spPr bwMode="auto">
          <a:xfrm>
            <a:off x="1752600" y="3886200"/>
            <a:ext cx="4800600" cy="2700338"/>
          </a:xfrm>
          <a:prstGeom prst="rect">
            <a:avLst/>
          </a:prstGeom>
          <a:noFill/>
        </p:spPr>
      </p:pic>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146</TotalTime>
  <Words>512</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Killer Species</vt:lpstr>
      <vt:lpstr> Dr. Catalysts                                                                        </vt:lpstr>
      <vt:lpstr>Florida Keys</vt:lpstr>
      <vt:lpstr>Drowned </vt:lpstr>
      <vt:lpstr>The attack  </vt:lpstr>
      <vt:lpstr>What people think the monster is</vt:lpstr>
      <vt:lpstr>The Scientist</vt:lpstr>
      <vt:lpstr>Dr.Geaux</vt:lpstr>
      <vt:lpstr>Dr. Catalysts</vt:lpstr>
      <vt:lpstr>Extra information</vt:lpstr>
      <vt:lpstr>Find out what happens!!!!!!!!!!!</vt:lpstr>
      <vt:lpstr>         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Killer Species</dc:title>
  <dc:creator>Alyssa</dc:creator>
  <cp:lastModifiedBy>Alyssa</cp:lastModifiedBy>
  <cp:revision>16</cp:revision>
  <dcterms:created xsi:type="dcterms:W3CDTF">2014-12-18T02:12:44Z</dcterms:created>
  <dcterms:modified xsi:type="dcterms:W3CDTF">2014-12-19T00:40:35Z</dcterms:modified>
</cp:coreProperties>
</file>