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58" r:id="rId4"/>
    <p:sldId id="265" r:id="rId5"/>
    <p:sldId id="259" r:id="rId6"/>
    <p:sldId id="268" r:id="rId7"/>
    <p:sldId id="260" r:id="rId8"/>
    <p:sldId id="266" r:id="rId9"/>
    <p:sldId id="261" r:id="rId10"/>
    <p:sldId id="262" r:id="rId11"/>
    <p:sldId id="263" r:id="rId12"/>
    <p:sldId id="264"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DB9"/>
    <a:srgbClr val="D46512"/>
    <a:srgbClr val="6C4C84"/>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03" autoAdjust="0"/>
  </p:normalViewPr>
  <p:slideViewPr>
    <p:cSldViewPr>
      <p:cViewPr>
        <p:scale>
          <a:sx n="120" d="100"/>
          <a:sy n="120" d="100"/>
        </p:scale>
        <p:origin x="-738" y="3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0A0B40-35EE-420E-9420-E6B1BA3180BD}" type="datetimeFigureOut">
              <a:rPr lang="en-US" smtClean="0"/>
              <a:t>12/18/2014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8FC05-1B53-4AEC-B4D1-EB5050A4945A}" type="slidenum">
              <a:rPr lang="en-US" smtClean="0"/>
              <a:t>‹#›</a:t>
            </a:fld>
            <a:endParaRPr lang="en-US"/>
          </a:p>
        </p:txBody>
      </p:sp>
    </p:spTree>
    <p:extLst>
      <p:ext uri="{BB962C8B-B14F-4D97-AF65-F5344CB8AC3E}">
        <p14:creationId xmlns:p14="http://schemas.microsoft.com/office/powerpoint/2010/main" val="110856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78FC05-1B53-4AEC-B4D1-EB5050A4945A}" type="slidenum">
              <a:rPr lang="en-US" smtClean="0"/>
              <a:t>1</a:t>
            </a:fld>
            <a:endParaRPr lang="en-US"/>
          </a:p>
        </p:txBody>
      </p:sp>
    </p:spTree>
    <p:extLst>
      <p:ext uri="{BB962C8B-B14F-4D97-AF65-F5344CB8AC3E}">
        <p14:creationId xmlns:p14="http://schemas.microsoft.com/office/powerpoint/2010/main" val="226895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1138A4E-E199-4328-AC99-E88236BAEA2A}" type="datetimeFigureOut">
              <a:rPr lang="en-US" smtClean="0"/>
              <a:t>12/18/2014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37FDAC3-595E-4A3A-9552-DE604A5E60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138A4E-E199-4328-AC99-E88236BAEA2A}" type="datetimeFigureOut">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FDAC3-595E-4A3A-9552-DE604A5E60E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138A4E-E199-4328-AC99-E88236BAEA2A}" type="datetimeFigureOut">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FDAC3-595E-4A3A-9552-DE604A5E60E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138A4E-E199-4328-AC99-E88236BAEA2A}" type="datetimeFigureOut">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FDAC3-595E-4A3A-9552-DE604A5E60E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1138A4E-E199-4328-AC99-E88236BAEA2A}" type="datetimeFigureOut">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FDAC3-595E-4A3A-9552-DE604A5E60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138A4E-E199-4328-AC99-E88236BAEA2A}" type="datetimeFigureOut">
              <a:rPr lang="en-US" smtClean="0"/>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FDAC3-595E-4A3A-9552-DE604A5E60E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138A4E-E199-4328-AC99-E88236BAEA2A}" type="datetimeFigureOut">
              <a:rPr lang="en-US" smtClean="0"/>
              <a:t>12/18/2014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FDAC3-595E-4A3A-9552-DE604A5E60E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1138A4E-E199-4328-AC99-E88236BAEA2A}" type="datetimeFigureOut">
              <a:rPr lang="en-US" smtClean="0"/>
              <a:t>12/18/2014</a:t>
            </a:fld>
            <a:endParaRPr lang="en-US"/>
          </a:p>
        </p:txBody>
      </p:sp>
      <p:sp>
        <p:nvSpPr>
          <p:cNvPr id="8" name="Slide Number Placeholder 7"/>
          <p:cNvSpPr>
            <a:spLocks noGrp="1"/>
          </p:cNvSpPr>
          <p:nvPr>
            <p:ph type="sldNum" sz="quarter" idx="11"/>
          </p:nvPr>
        </p:nvSpPr>
        <p:spPr/>
        <p:txBody>
          <a:bodyPr/>
          <a:lstStyle/>
          <a:p>
            <a:fld id="{337FDAC3-595E-4A3A-9552-DE604A5E60E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38A4E-E199-4328-AC99-E88236BAEA2A}" type="datetimeFigureOut">
              <a:rPr lang="en-US" smtClean="0"/>
              <a:t>12/18/2014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FDAC3-595E-4A3A-9552-DE604A5E60E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138A4E-E199-4328-AC99-E88236BAEA2A}" type="datetimeFigureOut">
              <a:rPr lang="en-US" smtClean="0"/>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337FDAC3-595E-4A3A-9552-DE604A5E60E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1138A4E-E199-4328-AC99-E88236BAEA2A}" type="datetimeFigureOut">
              <a:rPr lang="en-US" smtClean="0"/>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FDAC3-595E-4A3A-9552-DE604A5E60E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1138A4E-E199-4328-AC99-E88236BAEA2A}" type="datetimeFigureOut">
              <a:rPr lang="en-US" smtClean="0"/>
              <a:t>12/18/2014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37FDAC3-595E-4A3A-9552-DE604A5E60E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normAutofit fontScale="90000"/>
          </a:bodyPr>
          <a:lstStyle/>
          <a:p>
            <a:r>
              <a:rPr lang="en-US" sz="4000" u="sng" dirty="0" smtClean="0"/>
              <a:t>Notes From the Midnight Driver</a:t>
            </a:r>
            <a:br>
              <a:rPr lang="en-US" sz="4000" u="sng" dirty="0" smtClean="0"/>
            </a:br>
            <a:r>
              <a:rPr lang="en-US" u="sng" dirty="0" smtClean="0"/>
              <a:t>By Jordan Sonneblick</a:t>
            </a:r>
            <a:br>
              <a:rPr lang="en-US" u="sng" dirty="0" smtClean="0"/>
            </a:br>
            <a:r>
              <a:rPr lang="en-US" sz="2700" dirty="0" smtClean="0"/>
              <a:t>Created by Curtis Chun Period 7/8</a:t>
            </a:r>
            <a:endParaRPr lang="en-US" sz="2700" dirty="0"/>
          </a:p>
        </p:txBody>
      </p:sp>
      <p:pic>
        <p:nvPicPr>
          <p:cNvPr id="1026" name="Picture 2" descr="http://d.gr-assets.com/books/1360057997l/5478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438400"/>
            <a:ext cx="2438400" cy="362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107172"/>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3" name="applause.wav"/>
          </p:stSnd>
        </p:sndAc>
      </p:transition>
    </mc:Choice>
    <mc:Fallback>
      <p:transition spd="slow">
        <p:circle/>
        <p:sndAc>
          <p:stSnd>
            <p:snd r:embed="rId3" name="applau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Main Event</a:t>
            </a:r>
            <a:endParaRPr lang="en-US" u="sng" dirty="0">
              <a:solidFill>
                <a:srgbClr val="0070C0"/>
              </a:solidFill>
            </a:endParaRPr>
          </a:p>
        </p:txBody>
      </p:sp>
      <p:sp>
        <p:nvSpPr>
          <p:cNvPr id="3" name="Content Placeholder 2"/>
          <p:cNvSpPr>
            <a:spLocks noGrp="1"/>
          </p:cNvSpPr>
          <p:nvPr>
            <p:ph idx="1"/>
          </p:nvPr>
        </p:nvSpPr>
        <p:spPr/>
        <p:txBody>
          <a:bodyPr>
            <a:normAutofit/>
          </a:bodyPr>
          <a:lstStyle/>
          <a:p>
            <a:r>
              <a:rPr lang="en-US" sz="2400" dirty="0" smtClean="0"/>
              <a:t>Later on, Alex’s parents divorced and broke up. Alex </a:t>
            </a:r>
            <a:r>
              <a:rPr lang="en-US" sz="2400" dirty="0" smtClean="0"/>
              <a:t>wa</a:t>
            </a:r>
            <a:r>
              <a:rPr lang="en-US" sz="2400" dirty="0" smtClean="0"/>
              <a:t>s </a:t>
            </a:r>
            <a:r>
              <a:rPr lang="en-US" sz="2400" dirty="0" smtClean="0"/>
              <a:t>really upset. He </a:t>
            </a:r>
            <a:r>
              <a:rPr lang="en-US" sz="2400" dirty="0" smtClean="0"/>
              <a:t>tried </a:t>
            </a:r>
            <a:r>
              <a:rPr lang="en-US" sz="2400" dirty="0" smtClean="0"/>
              <a:t>to convince his dad to be with his mom and get </a:t>
            </a:r>
            <a:r>
              <a:rPr lang="en-US" sz="2400" dirty="0" smtClean="0"/>
              <a:t>re-married</a:t>
            </a:r>
            <a:r>
              <a:rPr lang="en-US" sz="2400" dirty="0" smtClean="0"/>
              <a:t>. This </a:t>
            </a:r>
            <a:r>
              <a:rPr lang="en-US" sz="2400" dirty="0" smtClean="0"/>
              <a:t>created </a:t>
            </a:r>
            <a:r>
              <a:rPr lang="en-US" sz="2400" dirty="0" smtClean="0"/>
              <a:t>a lot of stress for Alex.</a:t>
            </a:r>
            <a:endParaRPr lang="en-US" sz="2400" dirty="0"/>
          </a:p>
        </p:txBody>
      </p:sp>
      <p:pic>
        <p:nvPicPr>
          <p:cNvPr id="8194" name="Picture 2" descr="http://us.cdn3.123rf.com/168nwm/margoorita/margoorita1411/margoorita141100066/33871317-divorce-man-and-woman-divide-house-vector-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523" y="3393882"/>
            <a:ext cx="2971800" cy="238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6198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C000"/>
                </a:solidFill>
              </a:rPr>
              <a:t>Main Event</a:t>
            </a:r>
            <a:endParaRPr lang="en-US" u="sng" dirty="0">
              <a:solidFill>
                <a:srgbClr val="FFC000"/>
              </a:solidFill>
            </a:endParaRPr>
          </a:p>
        </p:txBody>
      </p:sp>
      <p:sp>
        <p:nvSpPr>
          <p:cNvPr id="3" name="Content Placeholder 2"/>
          <p:cNvSpPr>
            <a:spLocks noGrp="1"/>
          </p:cNvSpPr>
          <p:nvPr>
            <p:ph idx="1"/>
          </p:nvPr>
        </p:nvSpPr>
        <p:spPr>
          <a:xfrm>
            <a:off x="457200" y="1295400"/>
            <a:ext cx="8229600" cy="4525963"/>
          </a:xfrm>
        </p:spPr>
        <p:txBody>
          <a:bodyPr>
            <a:normAutofit/>
          </a:bodyPr>
          <a:lstStyle/>
          <a:p>
            <a:r>
              <a:rPr lang="en-US" sz="2400" dirty="0" smtClean="0"/>
              <a:t>After a few days, Judge Trent </a:t>
            </a:r>
            <a:r>
              <a:rPr lang="en-US" sz="2400" dirty="0" smtClean="0"/>
              <a:t>called </a:t>
            </a:r>
            <a:r>
              <a:rPr lang="en-US" sz="2400" dirty="0" smtClean="0"/>
              <a:t>Alex and </a:t>
            </a:r>
            <a:r>
              <a:rPr lang="en-US" sz="2400" dirty="0" smtClean="0"/>
              <a:t>told </a:t>
            </a:r>
            <a:r>
              <a:rPr lang="en-US" sz="2400" dirty="0" smtClean="0"/>
              <a:t>him that Mr. Lewis </a:t>
            </a:r>
            <a:r>
              <a:rPr lang="en-US" sz="2400" dirty="0" smtClean="0"/>
              <a:t>was</a:t>
            </a:r>
            <a:r>
              <a:rPr lang="en-US" sz="2400" dirty="0" smtClean="0"/>
              <a:t> </a:t>
            </a:r>
            <a:r>
              <a:rPr lang="en-US" sz="2400" dirty="0" smtClean="0"/>
              <a:t>sick and </a:t>
            </a:r>
            <a:r>
              <a:rPr lang="en-US" sz="2400" dirty="0" smtClean="0"/>
              <a:t>had </a:t>
            </a:r>
            <a:r>
              <a:rPr lang="en-US" sz="2400" dirty="0" smtClean="0"/>
              <a:t>a disease. Mr. Lewis </a:t>
            </a:r>
            <a:r>
              <a:rPr lang="en-US" sz="2400" dirty="0" smtClean="0"/>
              <a:t>was worried </a:t>
            </a:r>
            <a:r>
              <a:rPr lang="en-US" sz="2400" dirty="0" smtClean="0"/>
              <a:t>and </a:t>
            </a:r>
            <a:r>
              <a:rPr lang="en-US" sz="2400" dirty="0" smtClean="0"/>
              <a:t>wanted </a:t>
            </a:r>
            <a:r>
              <a:rPr lang="en-US" sz="2400" dirty="0" smtClean="0"/>
              <a:t>to have </a:t>
            </a:r>
            <a:r>
              <a:rPr lang="en-US" sz="2400" dirty="0" smtClean="0"/>
              <a:t>at </a:t>
            </a:r>
            <a:r>
              <a:rPr lang="en-US" sz="2400" dirty="0" smtClean="0"/>
              <a:t>least one more concert with Alex. Even Laurie came to look after Mr. Lewis. </a:t>
            </a:r>
            <a:endParaRPr lang="en-US" sz="2400" dirty="0"/>
          </a:p>
        </p:txBody>
      </p:sp>
      <p:pic>
        <p:nvPicPr>
          <p:cNvPr id="9218" name="Picture 2" descr="http://www.picturesof.net/_images_300/Angel_Watching_Over_A_Sick_Man_Royalty_Free_Clipart_Picture_100816-235807-048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425" y="3276600"/>
            <a:ext cx="3180521"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6799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D46512"/>
                </a:solidFill>
              </a:rPr>
              <a:t>Main Event</a:t>
            </a:r>
            <a:endParaRPr lang="en-US" u="sng" dirty="0">
              <a:solidFill>
                <a:srgbClr val="D46512"/>
              </a:solidFill>
            </a:endParaRPr>
          </a:p>
        </p:txBody>
      </p:sp>
      <p:sp>
        <p:nvSpPr>
          <p:cNvPr id="3" name="Content Placeholder 2"/>
          <p:cNvSpPr>
            <a:spLocks noGrp="1"/>
          </p:cNvSpPr>
          <p:nvPr>
            <p:ph idx="1"/>
          </p:nvPr>
        </p:nvSpPr>
        <p:spPr/>
        <p:txBody>
          <a:bodyPr>
            <a:normAutofit/>
          </a:bodyPr>
          <a:lstStyle/>
          <a:p>
            <a:r>
              <a:rPr lang="en-US" sz="2400" dirty="0" smtClean="0"/>
              <a:t>This </a:t>
            </a:r>
            <a:r>
              <a:rPr lang="en-US" sz="2400" dirty="0" smtClean="0"/>
              <a:t>wa</a:t>
            </a:r>
            <a:r>
              <a:rPr lang="en-US" sz="2400" dirty="0" smtClean="0"/>
              <a:t>s </a:t>
            </a:r>
            <a:r>
              <a:rPr lang="en-US" sz="2400" dirty="0" smtClean="0"/>
              <a:t>Mr. Lewis’s last concert. He tried to make the most out of it. Many people came to watch this concert. Even Laurie, Alex’s parents, and Judge Trent came to watch the last concert for </a:t>
            </a:r>
            <a:r>
              <a:rPr lang="en-US" sz="2400" dirty="0" smtClean="0"/>
              <a:t>Mr. Lewis. </a:t>
            </a:r>
            <a:r>
              <a:rPr lang="en-US" sz="2400" dirty="0" smtClean="0"/>
              <a:t>Alex was sad when the concert </a:t>
            </a:r>
            <a:r>
              <a:rPr lang="en-US" sz="2400" dirty="0" smtClean="0"/>
              <a:t>had ended. </a:t>
            </a:r>
            <a:r>
              <a:rPr lang="en-US" sz="2400" dirty="0" smtClean="0"/>
              <a:t>If you want to know whether Alex would be impacted by Mr. Lewis, you should read this book</a:t>
            </a:r>
            <a:r>
              <a:rPr lang="en-US" sz="2400" dirty="0" smtClean="0"/>
              <a:t>!</a:t>
            </a:r>
            <a:endParaRPr lang="en-US" sz="2400" dirty="0"/>
          </a:p>
        </p:txBody>
      </p:sp>
      <p:pic>
        <p:nvPicPr>
          <p:cNvPr id="5" name="Picture 6" descr="http://thumbs.dreamstime.com/z/old-man-guitar-illustration-322504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4518" y="4293704"/>
            <a:ext cx="1619309" cy="1993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image.shutterstock.com/display_pic_with_logo/437/437,1231075034,2/stock-vector-playing-guitar-vector-228044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293702"/>
            <a:ext cx="2300153" cy="199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8555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7467600" cy="1143000"/>
          </a:xfrm>
        </p:spPr>
        <p:txBody>
          <a:bodyPr>
            <a:noAutofit/>
          </a:bodyPr>
          <a:lstStyle/>
          <a:p>
            <a:pPr algn="ctr"/>
            <a:r>
              <a:rPr lang="en-US" sz="5400" dirty="0" smtClean="0">
                <a:solidFill>
                  <a:srgbClr val="FFFF00"/>
                </a:solidFill>
              </a:rPr>
              <a:t>Thanks </a:t>
            </a:r>
            <a:r>
              <a:rPr lang="en-US" sz="5400" dirty="0" smtClean="0">
                <a:solidFill>
                  <a:srgbClr val="FFFF00"/>
                </a:solidFill>
              </a:rPr>
              <a:t>for Reading my PowerPoint Presentation!</a:t>
            </a:r>
            <a:endParaRPr lang="en-US" sz="5400" dirty="0">
              <a:solidFill>
                <a:srgbClr val="FFFF00"/>
              </a:solidFill>
            </a:endParaRPr>
          </a:p>
        </p:txBody>
      </p:sp>
      <p:sp>
        <p:nvSpPr>
          <p:cNvPr id="3" name="Content Placeholder 2"/>
          <p:cNvSpPr>
            <a:spLocks noGrp="1"/>
          </p:cNvSpPr>
          <p:nvPr>
            <p:ph idx="1"/>
          </p:nvPr>
        </p:nvSpPr>
        <p:spPr>
          <a:xfrm>
            <a:off x="457200" y="3124200"/>
            <a:ext cx="7467600" cy="4525963"/>
          </a:xfrm>
        </p:spPr>
        <p:txBody>
          <a:bodyPr/>
          <a:lstStyle/>
          <a:p>
            <a:pPr marL="36576" indent="0">
              <a:buNone/>
            </a:pPr>
            <a:r>
              <a:rPr lang="en-US" sz="5400" dirty="0" smtClean="0">
                <a:sym typeface="Wingdings" panose="05000000000000000000" pitchFamily="2" charset="2"/>
              </a:rPr>
              <a:t>	 </a:t>
            </a:r>
            <a:r>
              <a:rPr lang="en-US" sz="5400" dirty="0" smtClean="0">
                <a:solidFill>
                  <a:srgbClr val="FF0000"/>
                </a:solidFill>
              </a:rPr>
              <a:t>The </a:t>
            </a:r>
            <a:r>
              <a:rPr lang="en-US" sz="5400" dirty="0">
                <a:solidFill>
                  <a:srgbClr val="FF0000"/>
                </a:solidFill>
              </a:rPr>
              <a:t>End </a:t>
            </a:r>
            <a:r>
              <a:rPr lang="en-US" sz="5400" dirty="0">
                <a:sym typeface="Wingdings" panose="05000000000000000000" pitchFamily="2" charset="2"/>
              </a:rPr>
              <a:t></a:t>
            </a:r>
            <a:endParaRPr lang="en-US" sz="5400" dirty="0"/>
          </a:p>
          <a:p>
            <a:endParaRPr lang="en-US" dirty="0"/>
          </a:p>
        </p:txBody>
      </p:sp>
    </p:spTree>
    <p:extLst>
      <p:ext uri="{BB962C8B-B14F-4D97-AF65-F5344CB8AC3E}">
        <p14:creationId xmlns:p14="http://schemas.microsoft.com/office/powerpoint/2010/main" val="2087794528"/>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applause.wav"/>
          </p:stSnd>
        </p:sndAc>
      </p:transition>
    </mc:Choice>
    <mc:Fallback>
      <p:transition spd="slow">
        <p:circle/>
        <p:sndAc>
          <p:stSnd>
            <p:snd r:embed="rId2"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Main Characters and Setting</a:t>
            </a:r>
            <a:endParaRPr lang="en-US" sz="3600" dirty="0"/>
          </a:p>
        </p:txBody>
      </p:sp>
      <p:sp>
        <p:nvSpPr>
          <p:cNvPr id="3" name="Content Placeholder 2"/>
          <p:cNvSpPr>
            <a:spLocks noGrp="1"/>
          </p:cNvSpPr>
          <p:nvPr>
            <p:ph idx="1"/>
          </p:nvPr>
        </p:nvSpPr>
        <p:spPr>
          <a:xfrm>
            <a:off x="457200" y="1600200"/>
            <a:ext cx="5257800" cy="4525963"/>
          </a:xfrm>
        </p:spPr>
        <p:txBody>
          <a:bodyPr>
            <a:normAutofit lnSpcReduction="10000"/>
          </a:bodyPr>
          <a:lstStyle/>
          <a:p>
            <a:pPr marL="0" indent="0">
              <a:buNone/>
            </a:pPr>
            <a:endParaRPr lang="en-US" dirty="0" smtClean="0"/>
          </a:p>
          <a:p>
            <a:r>
              <a:rPr lang="en-US" sz="2000" dirty="0" smtClean="0"/>
              <a:t>Mr. Lewis: The old man who has mental issues and needs someone to take care of him. He also lives in the senior center.</a:t>
            </a:r>
          </a:p>
          <a:p>
            <a:r>
              <a:rPr lang="en-US" sz="2000" dirty="0" smtClean="0"/>
              <a:t>Alex Gregory: The teenager, who makes many mistakes, such as drunk driving. He also plays the guitar.</a:t>
            </a:r>
          </a:p>
          <a:p>
            <a:r>
              <a:rPr lang="en-US" sz="2000" dirty="0" smtClean="0"/>
              <a:t>Laurie: Alex’s best friend and always hangs out with him.</a:t>
            </a:r>
          </a:p>
          <a:p>
            <a:r>
              <a:rPr lang="en-US" sz="2000" dirty="0" smtClean="0"/>
              <a:t>Judge Trent: The judge who is in charge of the punishments in a court.</a:t>
            </a:r>
          </a:p>
          <a:p>
            <a:r>
              <a:rPr lang="en-US" sz="2000" dirty="0" smtClean="0"/>
              <a:t>mom: The mother of Alex.</a:t>
            </a:r>
          </a:p>
          <a:p>
            <a:r>
              <a:rPr lang="en-US" sz="2000" dirty="0" smtClean="0"/>
              <a:t>dad: The father of Alex.</a:t>
            </a:r>
            <a:endParaRPr lang="en-US" sz="2000" dirty="0"/>
          </a:p>
        </p:txBody>
      </p:sp>
      <p:sp>
        <p:nvSpPr>
          <p:cNvPr id="6" name="TextBox 5"/>
          <p:cNvSpPr txBox="1"/>
          <p:nvPr/>
        </p:nvSpPr>
        <p:spPr>
          <a:xfrm>
            <a:off x="6477000" y="1905000"/>
            <a:ext cx="2362200" cy="1754326"/>
          </a:xfrm>
          <a:prstGeom prst="rect">
            <a:avLst/>
          </a:prstGeom>
          <a:noFill/>
        </p:spPr>
        <p:txBody>
          <a:bodyPr wrap="square" rtlCol="0">
            <a:spAutoFit/>
          </a:bodyPr>
          <a:lstStyle/>
          <a:p>
            <a:r>
              <a:rPr lang="en-US" dirty="0" smtClean="0"/>
              <a:t>The Setting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Month: May</a:t>
            </a:r>
          </a:p>
          <a:p>
            <a:pPr marL="285750" indent="-285750">
              <a:buFont typeface="Arial" panose="020B0604020202020204" pitchFamily="34" charset="0"/>
              <a:buChar char="•"/>
            </a:pPr>
            <a:r>
              <a:rPr lang="en-US" dirty="0" smtClean="0"/>
              <a:t>Season: Spring</a:t>
            </a:r>
          </a:p>
          <a:p>
            <a:pPr marL="285750" indent="-285750">
              <a:buFont typeface="Arial" panose="020B0604020202020204" pitchFamily="34" charset="0"/>
              <a:buChar char="•"/>
            </a:pPr>
            <a:r>
              <a:rPr lang="en-US" dirty="0" smtClean="0"/>
              <a:t>Place: Senior Center </a:t>
            </a:r>
          </a:p>
          <a:p>
            <a:endParaRPr lang="en-US" dirty="0"/>
          </a:p>
        </p:txBody>
      </p:sp>
      <p:pic>
        <p:nvPicPr>
          <p:cNvPr id="1026" name="Picture 2" descr="http://www.illustrationsof.com/royalty-free-teen-boy-clipart-illustration-10967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6019800" y="3872948"/>
            <a:ext cx="2057400" cy="216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5001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rPr>
              <a:t>Plot and Main Event</a:t>
            </a:r>
            <a:endParaRPr lang="en-US" u="sng" dirty="0">
              <a:solidFill>
                <a:srgbClr val="00B0F0"/>
              </a:solidFill>
            </a:endParaRPr>
          </a:p>
        </p:txBody>
      </p:sp>
      <p:sp>
        <p:nvSpPr>
          <p:cNvPr id="3" name="Content Placeholder 2"/>
          <p:cNvSpPr>
            <a:spLocks noGrp="1"/>
          </p:cNvSpPr>
          <p:nvPr>
            <p:ph idx="1"/>
          </p:nvPr>
        </p:nvSpPr>
        <p:spPr/>
        <p:txBody>
          <a:bodyPr>
            <a:normAutofit/>
          </a:bodyPr>
          <a:lstStyle/>
          <a:p>
            <a:r>
              <a:rPr lang="en-US" sz="2400" dirty="0" smtClean="0"/>
              <a:t>Alex crashed to a garden gnome while he was drunk and </a:t>
            </a:r>
            <a:r>
              <a:rPr lang="en-US" sz="2400" dirty="0" smtClean="0"/>
              <a:t>drove </a:t>
            </a:r>
            <a:r>
              <a:rPr lang="en-US" sz="2400" dirty="0" smtClean="0"/>
              <a:t>at midnight. The car was also wrecked and destroyed. Although he didn’t go to the jail, he had a </a:t>
            </a:r>
            <a:r>
              <a:rPr lang="en-US" sz="2400" dirty="0" smtClean="0"/>
              <a:t>concussion. </a:t>
            </a:r>
            <a:r>
              <a:rPr lang="en-US" sz="2400" dirty="0" smtClean="0"/>
              <a:t>He was pain and hurt.</a:t>
            </a:r>
          </a:p>
        </p:txBody>
      </p:sp>
      <p:pic>
        <p:nvPicPr>
          <p:cNvPr id="4100" name="Picture 4" descr="http://i376.photobucket.com/albums/oo202/dreamscity/photo-13/wallpaper-11-13/car-accident-clipart1/car-accident-clipart-11_zps8d2b1c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834" y="3505200"/>
            <a:ext cx="4385145" cy="288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1321"/>
      </p:ext>
    </p:extLst>
  </p:cSld>
  <p:clrMapOvr>
    <a:masterClrMapping/>
  </p:clrMapOvr>
  <p:transition spd="slow">
    <p:pull/>
    <p:sndAc>
      <p:stSnd>
        <p:snd r:embed="rId2" name="CarCrush.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smtClean="0">
                <a:solidFill>
                  <a:srgbClr val="00B050"/>
                </a:solidFill>
              </a:rPr>
              <a:t>Main Event</a:t>
            </a:r>
            <a:endParaRPr lang="en-US" u="sng" dirty="0">
              <a:solidFill>
                <a:srgbClr val="00B050"/>
              </a:solidFill>
            </a:endParaRPr>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smtClean="0"/>
              <a:t>Alex’s parents, especially his mom, </a:t>
            </a:r>
            <a:r>
              <a:rPr lang="en-US" sz="2400" dirty="0" smtClean="0"/>
              <a:t>was</a:t>
            </a:r>
            <a:r>
              <a:rPr lang="en-US" sz="2400" dirty="0" smtClean="0"/>
              <a:t> </a:t>
            </a:r>
            <a:r>
              <a:rPr lang="en-US" sz="2400" dirty="0" smtClean="0"/>
              <a:t>very angry because Alex didn’t learn his lesson. </a:t>
            </a:r>
            <a:r>
              <a:rPr lang="en-US" sz="2400" dirty="0" smtClean="0"/>
              <a:t>He</a:t>
            </a:r>
            <a:r>
              <a:rPr lang="en-US" sz="2400" dirty="0" smtClean="0"/>
              <a:t> </a:t>
            </a:r>
            <a:r>
              <a:rPr lang="en-US" sz="2400" dirty="0" smtClean="0"/>
              <a:t>didn’t</a:t>
            </a:r>
            <a:r>
              <a:rPr lang="en-US" sz="2400" dirty="0" smtClean="0"/>
              <a:t> </a:t>
            </a:r>
            <a:r>
              <a:rPr lang="en-US" sz="2400" dirty="0" smtClean="0"/>
              <a:t>think he made a big mistake. It was just an accident. Besides, he only crashed into a garden gnome. Alex’s mom said something along the lines of, “ Oh, Alex, my baby. You </a:t>
            </a:r>
            <a:r>
              <a:rPr lang="en-US" sz="2400" dirty="0" smtClean="0"/>
              <a:t>were </a:t>
            </a:r>
            <a:r>
              <a:rPr lang="en-US" sz="2400" dirty="0" smtClean="0"/>
              <a:t>an idiot. There is something wrong with you. You were drunk.” </a:t>
            </a:r>
            <a:endParaRPr lang="en-US" sz="2400" dirty="0"/>
          </a:p>
        </p:txBody>
      </p:sp>
      <p:pic>
        <p:nvPicPr>
          <p:cNvPr id="5126" name="Picture 6" descr="http://myintuitivemind.files.wordpress.com/2010/07/argu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886200"/>
            <a:ext cx="291372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32898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chemeClr val="accent2">
                    <a:lumMod val="60000"/>
                    <a:lumOff val="40000"/>
                  </a:schemeClr>
                </a:solidFill>
              </a:rPr>
              <a:t>Main Event</a:t>
            </a:r>
            <a:endParaRPr lang="en-US" u="sng" dirty="0">
              <a:solidFill>
                <a:schemeClr val="accent2">
                  <a:lumMod val="60000"/>
                  <a:lumOff val="40000"/>
                </a:schemeClr>
              </a:solidFill>
            </a:endParaRPr>
          </a:p>
        </p:txBody>
      </p:sp>
      <p:sp>
        <p:nvSpPr>
          <p:cNvPr id="3" name="Content Placeholder 2"/>
          <p:cNvSpPr>
            <a:spLocks noGrp="1"/>
          </p:cNvSpPr>
          <p:nvPr>
            <p:ph idx="1"/>
          </p:nvPr>
        </p:nvSpPr>
        <p:spPr>
          <a:xfrm>
            <a:off x="422275" y="1371600"/>
            <a:ext cx="8229600" cy="4525963"/>
          </a:xfrm>
        </p:spPr>
        <p:txBody>
          <a:bodyPr>
            <a:normAutofit/>
          </a:bodyPr>
          <a:lstStyle/>
          <a:p>
            <a:r>
              <a:rPr lang="en-US" sz="2400" dirty="0" smtClean="0"/>
              <a:t>Alex was at the court with Judge Trent, along with many other judges and lawyers. They decided that he didn’t need to go to jail, but Alex was assigned to go to the senior center with </a:t>
            </a:r>
            <a:r>
              <a:rPr lang="en-US" sz="2400" dirty="0" smtClean="0"/>
              <a:t>old </a:t>
            </a:r>
            <a:r>
              <a:rPr lang="en-US" sz="2400" dirty="0" smtClean="0"/>
              <a:t>people to learn from his mistake.</a:t>
            </a:r>
          </a:p>
        </p:txBody>
      </p:sp>
      <p:sp>
        <p:nvSpPr>
          <p:cNvPr id="4" name="AutoShape 2" descr="data:image/jpeg;base64,/9j/4AAQSkZJRgABAQAAAQABAAD/2wCEAAkGBxQSEhQUExQWFhUXGBoaGBcYGBkdGhwaFxcYHBcYGBwdHCggGBwlHBwXITEiJSkrLi4uFx8zODMsNygtLisBCgoKDg0OGhAQGywkICQsNCwsLC8sLC4sNCwsLCwsLCwsNDAsLywsLCwsLCwsLCwsLCwsLCwsLCwsLCwsLCwsLP/AABEIALcBEwMBIgACEQEDEQH/xAAcAAABBQEBAQAAAAAAAAAAAAAFAAIDBAYBBwj/xABMEAABAwIDBAcDCAYIBQQDAAABAgMRAAQSITEFQVFhBhMicYGRoTKx0RQjQlJicsHwBzNTktLhFUNjgqKywvEWVIOTszR0lKMkJXP/xAAaAQADAQEBAQAAAAAAAAAAAAABAgMEAAUG/8QAMhEAAgECAwUGBgMAAwAAAAAAAAECAxESITEEE0FRoSJhkbHR8AUUMnGB4ULB8SMzov/aAAwDAQACEQMRAD8A8s2W8UrgZTWgvQpTRGojhnQLqcJB4Vr7ZvEjvFedVlfNHpU4WyZkG2qkLNXVsYVERvqdDFTdQsogv5OeFTJtTwomi23VO3bkaUjqjKNgKq0P1TSQzyNaNDE1Cqyz0pd8cgIpBjf60f6PXgWMK5xDhw4mo0bNMaZ07o2zhuADoQRRxpnOKYL6V5rgTCRpoczvrPjDwP58K9B6XbL+cQpO8QfCsbe2mBcEROc5/wC1aKNRWwkatLiio3cYPZxAHWDFSC9iIGY0M7zv74ypLY5Gq3VmdKusLIyTRIFfZqxZpKjIAEb67btT9GiuwLXGpafqgR61GrUUYstTg7o1dk+4q0xAJ0zyzPjOtZyyY6zLMRW42DZTbqScoxUK2ds3CAd3868+pUsrmuMUtAYjZI5muM7PxbiIrWN2lXbbZIG6o71nGXZsI0FWU2OVHrq0AUANwpJZ4AVNzdw2M1sqxwuoMcfdV3bltjdRloD+FE27I9Ygd9LaVoetGvsn8Ksp9i41sjBdJrAhxuEnCEmTGQzjM+VZV66UlRSmBB131uektsQ+jf2PeTnWQXs5S1qIjU5kgDUxmSK37LJOKvyMleErdkGOOrVqo/nuqNLdG2tmgYsUHNIkGR51MNlACVCJ4qSBy41q38VkZns8nmwVsxiVgxuV7q1PRqzl1TnBMDx1qjbW+FO4wk5jfJrR9Gmewo9wrFtNa6b/AAa6NLCkvyWloxKSOJ91HbhuEeFULZn51PcaJ7WhLZ7qz0n2S9jLtpyHM1KiyMmpbJqSnXKrj1tFSchGiobYUq6WTwpUMQuExiQFJkAwRR3o6vEiOFA9kGUAb05fCilgcDnJVb3k2hI55j9q2kOAjfT7G33HvFXdoolMxppUlhEg/nOoVHYpY6iw30vkulGA3TEtSrOotioHN23CrNvZznRQWEU5q2IVO6h9wlMWQoW5Z4HAoblehrUJTVO8amefKg5WzGiRbbRKEqI0I8jWV6S2afm15phUaTMjIa5Zitm4yVW57t1CdpWnWWpJGgCv3SDVZSwzUh2rnmW0VLS4pOIgbhyIqkUnPM1oru1CnEyCZEGBJyJ4kTlG+mObNAOmR4xPkCa9KFaKisjFOi3J5gJAIIzPHXhnW/6LoAfWAkZpzVPBQgRMDU1nGbVAw9pOLhiB5RGH8a1/Q9MvpB+kk/5QfwNZ9rqXj+C2z07XNfsZkkOJ0GvpVXZ9rKingVe80Ys0BC1dwj1qPZiYcUeCjMcxXnTd6aNVrHV2eRkVcUIA8KvpIOg86aLZJ19KkTxLiCWbEFUwfjPGpfkHLjRJbQRGH40wtEzmdK5nKQFS3DqO4/hUW0xLoj6p94qQqPWp5A/hTkDG6r7vvJql/wDh98y1jE9JR8+nuH41jXVFJyw8ZIk5+lbTpWALrDwA/wApP41nbdbSJLmEqO4trUQAO/DWrZ3ZfgSayIrNha0lZClBJ7SoyGRiYyGc1SbsyUlQQSAJxYSfWKu3hUAyUSEOLUBKQAZIHsjdJ3cedEL+6V1wtg2QESkh1QJKt7kGMBwAQgqMaa1pina6M0qiUsLRRUmER9lA95rWdH2AhjGrspUowTkDEDKdaznypCXE9jrUkFSEqABKxAbCyFGER2iN+mdPuNluPLDtw8rGrCWyiSNfYRoG47MAQPImozpxcbTdguq/4I2dsAHSeArm2XcQCRvMVV2UlSs1HMAAkbykZnSubXuUoKVZmM4AJPgkCamotQyLYktSdLQQBOU08mdNKEf8RpA7TTx4SkJH+NQqgeliSQEMmDoVHCPExkOdSjs9SWiJyqRWrNGU0qyyulCtyWP+6o+obpU+4qe2hcUTO7AdAXB0Vl4jStHcNdmRqM6xzSsKgR3itki4CkAjeK07QmpKSEp6F+2Mo76r23ZUQfCnbKfyw8DUt23Cgrw86SpnEqg1aNY0hU61basgN/pQ7ZyyMvGi7TgrKmmBpj13EZYZyp6VTlApqkYiDVq3brrtnZETLYORyiu31oA3KZyInuOVdWiFnz8/51ZxSkg8PWlYyBmznQAps5fA0y0QMC0GIkp8FaUltDrMt6fdUVq0rrVp4gKz5U03ipJ8iqR51tREQCNDB+Hmmnqs8BT7GeXZUg8xOEmKv9KLMpdcSBJCsQjfMK/1GqqFOlIkrwyJEAJ14BIrRF3hc7iVxYKOMjcokCFk6yNEketaHo8vDcMq4qj1UPxoVdW7ji/m+swgDFCzhz5ZAab6vW7iUKQoqAwqBInPLCTAGZ0OlLVvJJczotZ3PSloBcSd2Ez6R+NO2c184sbpB8xQ9jbTDnaaxnDOIYFyBxIjTKhzfSZQcUpDKiMvaVhGRPf6ka+Ut1LdWa0Fxp6PU3zTAAqk57Ris3tLpg6hMwwgkxOKQCdBrr486g2Zthx7H1lw03ERCJJxfVJCf9W6jLZpNqJmhKycma9pOLI7t/fU9xCEqBgZb682cfulLUkPPkCYUkBAI3e24ArLgnyoRevJH610Kyy6xxqZBOuJKlCdMvCjHZ3hvcZq8rG6aKS7qDA/H0qJV+2y8rEtIKgmMRzMkgetY2xZSQohwIGhLZdcOhjtQkZTIBCk8aqpCgVBIuHCfqNJWN+QJgDnrpVflkoZ6FN83LCtehZ28oPXi8Kkq+6oHRIGQEk+VDnNkpJUVOYQOIHKMyoCeUyY0ouNjlLPW3JVbNYsuuUlClRn800yglZmNYHOs5doW/jS0VvMpEjEkBSBmQYBJSCcR3TVqdFRjn7ROdeWK0TiL66tQpSUpToEqIkogkSwSYCyCZVBIziJNC/leNSkpSBiUClxRlyROajMyRmecnWn7Q2V1UYjM7xEAkThzIn85V2xtXIDoggSBGYAIKVEjcAFHM74q6nFwumZ3Tljswna9WIzC1DeEvKJ8QlIHrVa6efS6gILyiBn1mRyhQCUwRuSfZ3URcdSsKd618NCAAhWCRGeWKNchnwoE7cMElWB5QgaudpSpGuSstQIz0qVLO7LVbWSDSdoXMnGtCUkGASpMqnQgIgjXdULtziBClspOqpUso8SkDyzqglck9TZOgcPanmT1U+tENkO9W7N0wltAQSEvLWkKJIA7JUkEanTdV1FNWXvqRlii7vQpIukpEpdbTOvVpWJ7x1SpPeaq3dyCJSXnDP0W/8AWpMpjgBvrUOdJLTRLVs3z+aV5AKUaFp2PtC6CXW7dDiCIQvqWSI5SnSmSa1099wl4ybcdffeCRtN8aFzxOf/AIxXKMjoZtP/AJdI/wCk1/DXKNqfJHdvn0MuJjuzFaTouvGCgnTMDkf5++s6haQfogfacn/Kmpm7hIyS4e5vFv11TPrU6lPGrFFUtobRxIbViB1yOVOvroYcyE8yR+NZs3z5SAArCAIJBk81dk1WdeBguBKyBClYiY5EBBjukVOGztKzYzrr/TX2m10QJJkDOEqPkQIqdzpOwMpXPAJVPfBg1jbR0ZLSW8A0wpdKgOWRCane2ulzshTiuEJkjumM+ZBqcdkgm73DKrJ2sa9vpo2lXsKMbpTPoTRe56SlLeNtorHEmPLCDJrzFDy4CQHPul5AIH92CT/drRsWl84iUtoDWacS3UpEcCeydPfTfLwjdNC7xythCTnS19X9ShH31Efjn4gVGelT6ohSJ+yklI45lJkc4igyrNDMYzZpVBI6vCrwPbxYsu6mWt7blXzt0psCI6toOFWeck4SnzNduIW099R8cnLLToE7PpG5jCsYWBqEtLgSdSYAHiYojtK7W4QptxayMvmwlI4nMqjLmrwoDf3NooowO3VwqcgtUESCJSkOEo7yKfszZTzklGy1vAzHWY8IM5mU4SrTeTT4FFaZgUsTyeRoNk2huHFruz2Qmf1zEnOADgSCAMxmaH7cKWlltqOrgQhRX2ZzkQoJIJJINU7i5umSptu0YYUgwoNh09qMwsJUo5cCDV/ohaOLWsKUCVJB9ltOAyAqesTOZgA5HTWknFQpHKeKq3wKTjikAYIznMoSo7oiQaTTazJhZ7WE9tLSZKSqSQ3vgnwrd2PRZSD7SABpLmcHX2fCg3SXZyW3AtKmiWkKIRhV86VyYUcsUYe+FGsUG+Roe0U72TVwenG2kgXNm0NSFXYcVPIgzPIEChTVw0XU9Zd24EHt9UkhJ1mTi4RAI1qVk21qhx12zS+g5pUQoc1Z4gDkoE8PGhu2OnLLzRaa2ey0kxKkJRiIGcdpByNehSWJZaGepON73zCd5d24Cgi7ffckSlpgIETqSCFRI8ajtHOrStblpeOInF2FKbGkHEDjCtBAyjOszszpU9bOB1hKW1iQDKt4IzTiwnI/Vq5tPpttG8T1bjuNBIODAkiRplh1qjptZLQRTvnx7rhdm+610M2lmhta9A4+CVkaDtoSoECTkY1ow5sjaTLalras0AZkqAfcgkCAO2ojkBxrDNjaB0D6R9lCkj0AFQ3FjcauvAHgp5APkVzQlDhl7/A0G1nx+y9TSvi4cVLrsaDs26GgB/eDcATOlEXdkWqEHrNsOKgGEICoJ4Rj31gBs4HNTzSfvrOL90Amp2dkNkfrMX3Gn1e9sD1rnFc+n7GxSz9V6BrbW1/lKkm5uEqUhISM1wBnkkBJz1B03cTWm6DsW7tuUAtAJWYUW1SqQkHPESqMI1jU1hUbILglCXlkZSlhRSd+a8UA57gd1ep/o/Sba0QFFhsyokOmF5qOoms+1NYMNxIqUe1FeZn+nmzWmmQ4HErPWRhCFjIpPPM9ka8TUjDbbDTLKFuJQ6mbkhGWEpClROeSo14Va/SttcPMMt9Yw4OsJKWlHLskSo8IJHjyqXpNtZpxkNC9YVICSRMAZJJOWeRJgcKjFWhFLvBiqN3fkZN9QDimWSpVuE4s9VAEltRy3DCeHpUTlw+xiGJQ7STIIV2kQoEKkjI4TkdRyq9tC8ZLPVoeYSpKClLgIBXiwyFwmYTAA5bqDtBtLeEXCCQjPNRTMmcMp7O7SJrRHn/THalbM6On+0zMXax3YfhQ2729eOqxOOqWqIxKAJjhMVbQhpE/P2pMmStLyj3jCkCN9I3Lf/MWg7rdw+9NaMa4Lo/QXA+b6ApV/cftFetL+kLj9s55miSrhH/NW3haz701Gp5H/NW//wARP8FHEuXR+guHvfivUHG8f/ar86VWlsW6jJum5PBpYHkkADwpUca5f+X6Hbt8+oxtojCFIKJJGNQgZ6SCNNc+dS2yAc3bpSE55pSpWnAJI86NWmzIOIshzI9lZicuOooP8lUi2U5hQptasGZJUg66AiD3yNaSM1LQDaXEknZwPacvHe5LaB5qUo+lV1XLBUepYcI3A9Wo+JDUnwir2xL0W68YaZdAEQttJGYyMlOtEXP0nXiZS0hhmP2bQT6inTvpfxFlb+VvAFW99cNKxJZQiNOuSCBzAdOHyFEmekV85JF0hOUfMoTPL9S2ffQTaHSa6uHOscWFLiMeFOKBoMUTAz31UXdPr9p1RncVH40cPOxyk9FfwN0OiZgG42sy2DmQCsnPkcIoFtnZ1q04Oru+uAHtlQGZ1hIbcjvmg6NhvqzwORxKSE/vGB600WKUqwrKRxOIKA8UYvSlWWd/BFGnLJrxYRsLy0ZcClJS8mZUgpWcUT9LGmNT9GjTnTu3SlQY2cwiQRiiVCd4JmDzoDb2bSo6tLz3/wDJlRH7yiI8qu/0WUe0021/7i5QP8DYC6WUot5+YYRaVovwTZSVtt1XstDxU4r0K8PpVhrbd+odWh5SE/Vb7PomKs2zLZIIcxrGWG2YccH/ANuRPPuoncbFfS2t1dveFtKZJeeSymBuDaACe4Glc78Pf5HVO3HyXkZ13Z1wvN55UcXFkDzWQPWjXQkJadS3KSFqJxASoKAEAKB9kpCjlqQmqWxS066hGC3t0qJ+cLKniIGX6xZmtsdm2yRCr66c+yylDKD5fCllJ6NnOjGcWufHN+ZuGXmkpBUsJH2iBWe6RbVsVhH/AOS1jbWFpzCswCCCBMSCRQP5Ps8KytS4ri88tZ8gQKqdItmrebSlizS3hUD821h3EZqOvnUm1zM1P4VCLu2+n7K9643cuOqDqlocQUlthh5aQvOVJGEJjxpuzujCgns2N059pVv1c/8AcdUkfu0Y6M2O0GW1IBLaMRVAdEZ65JJqxeMq1uL1pPJTknyUU0irQ0Tv+V/R6CoKOayKLHRu4bBUbZpof2r9qg+TTIV61mG9qlbyEqbaErCOsKrhZSCYJTLoy3wIrS3F7YIHbv8AF9xBP+XFQE3ex0GcVy6rFiEADwGScvhVFK/8X1OlaPFGhd6L28yq6tyeVkFHzcWakb2FbpH/AKxQ5N2jCf8AahjPSa2cBLFhdPAGJGKJyyJSogHTzqwjaVwf1Wx1nhiUT6KTQ7fGPl6gTp6p+/Ag6TNtsMKWzdXSnAUxiLaU+0J7KUycudZ/Zl4t3F1zrzgUmY61QzCxlGmYBGmWu6tb/wDs1ZDZLafvhJHvFV3WNpKCsTTDQwKTCezHtzhOPI9kie7jNMlK2i6AlOPN9SBpmwxkKtnFpIKkzcL46GIkwdd88s7YasfobOB+8t5X+qqm2rq/ZQXHV2vZEBKCSZxJwk7oBAOcZTWbX+kC/wD2iR3IR+INdGNaWlvH9AdSlDJ36+oT6WdUSylq1bY1kICu1pE4iZiD5ms9/Rj6hhSy7GWRQqJ3nMDP+VFdkbSfvLhgvLQpWIhJchCAkAk4ilPfuO6taz0o+TLKXkKQEmJaS2UnmDlI7qqnKKs9SE7SbcdB2yHrhLKGzaNLwpABU00VZc9TXb+7dCmybBCMEq/UGDAAOLcoQSOGYO4EajZv6ULBKe0674sqPuSaF9Jv0gWb6QEK0Uk5sq0xCcykdmJkcKGF24nb1v8AiAdm7XcSkoFmgwomTbgmCc4y0xT7qkuNsPn2bZKct1un+CnbMvm3ioMJiCSVhXViTnnjMK7gDQ3a+z7/AKyUXTbaSPZ65KvHTLuqbU2+BaE4pZxMrtxi5fdKlMvHKB80sDwhMVZ2LbXDLuMMuCBGbSiM+9MGubZ2hf22HFdBeKfYUFRHGU0M/wCKrz9sr91v+GrqFWUbK3i/Qg6tOM22nf7L1N4ekDu+2bJ52yJ/yUqwv/Ft5+1/wN/wUqG5q93i/QPzFLk/D9m3e2aP65/wkD0n8KA7R2eygS3iXn2sjocjGQ7/AArTr+RW/wCsWmeBVn+7v8qH3nTa1QIbbKu5IA8Zg+lZYSm32U2ZlTktcvuBNqOdShIti4EgJU62vQkHLEIhYmY76Eu2q3ocQjFiyhCSYI5DMVbvelBWoqQw2CREqlZiZjOBE8q0GzbRDzSVvbQeAUJLTLQTH2TBCTWpY4q7SXv3xLQgpPW/29/0Bf6NdT/UW7Ij27hwz+6pcf4KSHI7Py0k/UtGYPcFAIB9a1VvabLZzFsp5X1n3CRP3U/GrzfTAtDCw2ywP7JtIPnE0HU7/Bet/MuqLfDxf+Gbs+ibr+aLC6e/tLl0oHeQI99Q7fs7iwSg4bNCiYKWUpcUnLLEpYVnroa0jm1bu43uKHFRMeEmoL3oq48g9asJHHhGeeKAPWpOtBWxad5RUHZ217jNbA2ih1xSbxT7iCmUJQ7gTO+RhMjujStQ3eWLI+ZsWcW5TpU4f8Rj0oX8l2ZbYcbgdWn6qlrJ5HqylA8aka6bNg4bSzxncYAPiGwSfFVc5uX/AFxdvtZdbHRwxXbef3NCztu+cGFpCkJ+whLSfAgJmldbEuHknrnAkHUqJUR5wPWh7LW3LkShsW6DvhKBuzxHEr1GlOT0CB7V/tIE/VSS4ruklQ91Dd1Hq0uvoHfQX0oGN7G2dbx1t5jUkz83B8ClAWR+9Ur3TGwa/VMLcPFWQPmSR+7RP5Hsi2HYZXcKH0nT2Z44c/wrK9OdpdehACEtoQrspQIABEfDyo7qMpJSk308vUGOcYNxViy7+kl2QllhpoExME678sPuNaN7Z20FZvbStmgdzULMGNMCQeO+vLPkawgOBKigmAuDhnhOk1qrW7ltOe6jUpU4WcYp/fPzFoSnUviYde6OWx/9RtK5eO8JSY5/rDPGmtbN2Sg5MvOn7bpA8QnKga1E1wE0u8lwNO4jxzNGralo0PmLK3bP1inEr/FI9K8xfb+cWcvaV7ya2rGzHHB2QI0kkD019KbY9EXkOl3rUpk6BBVlvBkinp1lG7kyFeknZRXEq9Cduu22MNLUgKIJAJAkDWtJcdMbje85n9o/GmDoy0FFQCgDqkHKd5GUjump0bGZT9EeJJ95qMq6bvmVhBJWaBDu3XVZlap5k1Gh5xUZKxSVDLLXtGTvzA8a0KNnlRSltIjEMWEaQdJEAeJ5UXsui63HFQcxlHzZ1y/acUqPiONcsT0Qk60E82YDaNi+6kjIHL2lc+U0PT0YK1GVhMRISiRpukjdFeq33Q59AmMvu/wFVZm7terUFq7QxYVpSe0EgHM5ZZnQ8KeMqsOzaxKpKlU7TdwLb2oZQ02HnCCpQKJy1ylIyEElVXHWDuVPfVrabbIKFBCgpJnElhQUrjJ68o034RrpVc3YgFUpncR5ihVxZM6hNWaBdwwQc0DvgGqspH0U+Qo2LtJ30x5CFagH30FN8TRdAw3Z3GoXbs1bd2ck+ySD5/zqBWyCf6xHjiHuBpsUQ3AG0l4lATVJTcUYutiOFRONr94j3pq7YWr5KGnerWxP10dkcQZChWlVoxirNGGdKUpttMypNKt3c9CmMRwviN0KkeBIk0qPzlIl8rUHotdmW/stu3KhvdUEIP8AcTM+lUNvbTU+3gCUNtjNKG0hKQRoYGp5mr9p0VcPtrSnkntnmCRCR5mr7mz7O2/XLRPBw41f9tI/A1mltCTte75LM2qlFLQ8+2dYuPqKGkFat4A07zoPGtTsHo1cZpWUNidMWJQ45ImPEirF901YQMLTRWN3WEIb8G05eiTVezc2pfmLdtaU/wBmktpH972o8apKVaovpUV3/ohBUqbvdt9xov6HtmADcO/vqCAe5IJUrwVVa46a2TAIYaKzxCQgd2NUuHxBqG2/R02327+8Sk6ltntuHjKpiiLVzs+zztbUKWNHXjjV3gaD1qW6ivrk39sl69SyqVJ/Srdf0ZbafT66+ghLAIkQglRHEKXkRzAFZi92k8/m44tZ+2oq8gch4Uc6YXi7pfWrMqGU8uA4AUBtLcqOFIJUdAN9a6MKUY3jFIy197jwt3LXR67S0+lTjTbydCh0SnviRnXpyenK0CGW2mh/ZtpT6xNeULYUhRChhKdQaMW78pFCtnZofZks4yRqNo9Jn3TK3FHvUaFvXxImar21q47+rQpXcCR56CtFs3oYtQxPKCBw1PdOg9azNLibVZaGb6wnfUNzbOOpKUJUo8gTXoTWxLVnMguHnn8E+hq4LkaJQE8Jz9PZ9KjLaYQzQ+7clZnnPQm7cZuepeZdcbIUHGQgqIkZHDGXfzrYbO6ItBMqcUkGSGyBiSCcknWSKNG7JEKJP54Ug0VeyJrJX+IXleMbXHo7LgVnIqI2VaoywLVHEn4x6URtShI7DSAOQ+EV0WKle12asM2aRlJJ5ZVl+bm9WWcIoznSJK0L+VN6ABLiOKQcj3ifznUjd3jSFIMpIyPxo1fXLDST1q20AiDjUBIO6Cc68+t9rNM3C0tLxsFWRG6QMxPDTnFa9nlOpF3Ty4merhi8jSlw7/SmF+KlSQoAg5HQ1BcJgGqpCNk1ttK3xAOuhASOyhSglOWucwT4yedbTo6jAhRU0lQUslKgmQUkDDmJziBXhu2nlIUezIO8igSbtSTKCUH7BKfca9GnTxK55lR4WfTG17jEMkkQN0jy3Vgts3aZh1YMEFBMdZiBBAG/UV5M9tZ5QhTrp73FkeRNd2Vm4nsz5+WUa6Tzp3Qsrtk1PPI9xO1brqUFVliBT7RUMwZzjB2ddBppWb2ta3d0AjqA2gEZJ0y3lUAD+VGrK/wsoUQ8FEiQm4d7PskkySO7DzyyFD7vaSVuKBadKQTHWvqdSQMIEoUQIPa3bxU21zHUZcEYS/tVsrwzI+ioaEAkSOOYNMauiK1O0kFxxRKgUwEpCQQmE6aifMnSe6n/AEengKlKrHQ1QpztcpW92TVxKpp/yYCmkxUW09C6TWoxY4xVctAaZVYUvuqFU8q5BzWgzs86VKlRwIO8kUUbQ2jfHC0lyD9FsFCfP2lDxNGLL9GS0gKvX27dP1ZGPyEn0FXr3pw6U4GoaRwbAT5xrWZudoKWZUok8zWtSUVaCsZFRcs5v37+5sGVbLsv1LHXuD+sd08E8O81X2n01edGHFhR9RHZSPAZVjFPTTS5Su71LRhCITdvJMzVVy6mquKr+z9hvuwQghP1lZD1zPgDQUUVcyk45IzoWw+WnEkGCCPKvQbPoenVxU+OFP8AErwooiytm0lAaSuciCmE+Wqu8mle0U6d1IlOjKpZx1RnulmyUXHVLtPnXVABxDaTA17SlabhnoZPCiXRvo0yyhKnxjcjNOSkpPDge/OiaicISAEoGiUgJSO4DKkhcaZ1hltbUFCGiLx2dYsctQu1dDRKQkbvzoKaslWpJNVWEqVuNF7WyVvy5mvPqVJSebNUYqJRQ0VGAJNWkbFUc1EAcN9X37lq2QVuLShO9SiEjuE691Yvbv6UWUyLZsun6y5SjwHtK8h31Wjs1Wr9KI1NpjDVmwY2Y2N2LvqltbpNaWshx5AUPoI7Sv3UyR4xXj22emF3cyHHilJ+g32E9xjNQ+8TQDFwr0qXwla1H4GCp8Qf8V4npu0/0oDMW7E/adP+hP8AEKym0umN4/IU+pKT9FvsDzT2j4k1nZror0Kex0af0xRjntNSerLAzMnMnUnU9531IlUZ1C3UhNVaJKVnc1fRfb2H5pZ7J9k/VPD7prXqRIy/PxryLFhNbTottvGA0s5/QPED6J5/nvxV6Fu0j0KFbFkwvcWyTkoT+fzuoU/sNlX0I9P51oVZ8qaLbgfwFY7yjozZ2ZaozA6MNE6Hz/Jops3ZjTJBSkd/+9EVsxwphTFc6tSWrZ27prRIsXdzIoY4o/nOpnDVddBtsMUkNxmnBz8iolJPCe+nIndRRzJPCmKE04z/ALUw0wgxSagWPHu+NPX599RLJPKnSANw8hSqFShzpU9mKBFOUwuV2xs1umEJJ57h3k5VqNn9FkDN1RWfqokDz1PhFanZEFJszDTZUYSCTwAk+VHdndGXFkFZwDhqo+Gg/OVatFuywIOFH2EAFR+8d3jJqurpDGTSQjnqrzP4VnnXS0LQpykWLbY7NsJUlKTxX2leA3elWP6USfYH95WZ8BoPWgSnsWZMk6zmaTKYVIrDUrzkmlka4UIrN5hlbsnOo1KqbZ9opYBAid5/DjR+x2YgZkYjz/AV5+Oz5ltARZWS3N0J4n8KO2WxkJ+0eJ/Af71ZuXm2UFx1aUIGpUQB61550m/SjqiyT/1lj1Qg+9XlVaGzVa77Ky6GettMYas3O1tpM2icTy0tjdOp+6Bmo8hXne3/ANJy1Sm1RhH7VwAq70o0HeZ7qwN9euPLK3VqcWdVKMnu5DkKrE17mz/DqdNXlm+h5dXbZyyjl5lvaG0XH1Y3VqcVxUZjkNwHIVVmuUq9BK2hibb1FXKclBOg+Hid1PLUb57tKICMCpG0E1xIp6Rl40rYbD0t8/KrFm/gVyORqAGmk0rVx07Ml2iO2TULLuE/nI8asDtJjePd/KqZEV0c1YMsndHofR/bIfThWQHUjX6wH0hz4iinyqOJry+zuShQKTBGYNb3Zu0E3DeIZLTAWkceI5GvPr0MDvwPQoVsatxCCrnlXC4P5VCD50wpnT1rNhRpuWA4k8ajUpPdUJQd5pilAd9FRTObsSqUBUZdFRqneYpkUyghXJknXcJqJa6RSap3G0GkaqBPAZ+6njG+gkpJasmLp3elRrT+f50Kf299RPifgKHP3zi9VHuGQrRGhJ9xnntMFpmaIxxSO8j40qymHupVTcd5H5p8j0y0tAlIUspbTuAGZ+6kbuZgUxzamUN9kcfpHvO7wqu8sqzJJJ3mqyExlXlyrOR60KMVqMuSo5jTfUKEk0TZaJyii2ydipJlZ03D8T8Ki6yisywI2dYuLMJBPE8O81q7LYyUxi7Sv8I+PjRJlCUgAAADcKobd6QsWg+dVKyMm05qV8BzMCsrdStK0UdKairthZhscgB6VmOkf6Q2GJRbgPuaYv6tJ7/p9wy5isD0j6YP3cpJ6tr9mk6j7Z1X3acqzpNets3wxRzqeB5dfbm8oeJf21tp67XjfcKzuGiU/dToO/XmaHGu0iK9aKUVZHnOTbuyM1yump22AM1n+6NfE/R9T3a01wELbZVoNNeA7zoKlDaU69o8M4+J9PGuuPk5DIDQDT/fmc+dRCuudYkU4TyHD4cPCmo30q6ge6gE4KckZHvpyU05KdfChcI1IpEVME011OVLfMJGheEginXje8aHMVEanYVIwnw76LyzDqrFMGr+zNoKaWFpOY1G4jeDyqk6iDTQaZpSQkZOLPS7K+Q6gLRv1B3Hgankq/P5isDsfaRZXiiUnJSeI5cxRy76VjRtBPAqIT6JmfOvPlszTsj0Y7UrXYfWgDWVchVd9wIzUUoHMwfiaydxtt5f08I4JEeuvrVFWJRkyTxOZpo7M+LJy2xcEai424ynSVnkIHmaGXHSFZ9hCU8zmfXL0oWG+NOCRwqsaMF3kJbTUl3Hbi8cc9pSleg8hlVbBxqdZjU1Cp0bqtHuIN31FFcJqNTtcSuTT2BcfIpVyKVAax6G2malTZzBOQ/OlX0WRAGk+g+Jq9bsAczvJ/OVfMOpyPorjbGyyz7I9T8KJ4koQVKhKQMyTAA4k0E210iZtAcRxunMNjXkVH6KctT4TXm+3NvvXR+cVCB7LafZT8TzPpV9n2GdbOWSM1ba408lmzWdIunxzRa+LpH/AI0n3q8t9YJ14qUVKJUo5lSiSSeJJzNRE0q9yjQhSVoo8mrWnUd5M7XZrlKrEjtdSmdPOupRvOnqfhT1KnkOAoBGyE6a8fzpTDnT8NLDQCMw10JqQJpwTXXOIgmnBO+pAKShlQuccbFOjPwrjddUc6VhHimOnKr6LJKQC4Y+9KJ7hBWryA50y5uW8BShJz3wEjXhmo+KvChxHtlmCzXAacRXIqohO92xO/Q9/HxqlEVZZXB5UrtqM6CyyOlnmQoNXEoFUUmpVvUZJsW5b7qapQGpqmXaYXKGAFy4XxuFRruDx8qqzXIoqCBckLlMKjXK6Ek6U4DkVI1lTkscaeERQbChYqVKlShueyt1jNv9NDJRbZDQukZ88CTp3ny30qVeN8PoQm3KSvY9TbKsoJKPExa3CSSSSSZJJkk8Sd5ptKlXtHlHaQrtKuOOE1KEYdczw3D4mlSoMZCroFKlQOO04UqVBnIdFKlSpQirqUlRCQJJ3UqVcFDQgp14keWtLrCCCCQRmCNfClSogEqdTv3nMmmlY4efwpUqKDoyM1yuUqY46KstnEmDu91cpUGGJScTFMrlKnRJnQKUUqVE4VTN2pPKu0qSbtocidNqka504ppUqndsI2KRTXaVE4rlVKlSp7HH/9k="/>
          <p:cNvSpPr>
            <a:spLocks noChangeAspect="1" noChangeArrowheads="1"/>
          </p:cNvSpPr>
          <p:nvPr/>
        </p:nvSpPr>
        <p:spPr bwMode="auto">
          <a:xfrm>
            <a:off x="155575" y="-2789238"/>
            <a:ext cx="8763000" cy="581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ttp://vector-magz.com/wp-content/uploads/2013/09/judge-clip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276600"/>
            <a:ext cx="232228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clipartpanda.com/witness-clipart-courtro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741" y="3200400"/>
            <a:ext cx="406675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3039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Main Event</a:t>
            </a:r>
            <a:endParaRPr lang="en-US" u="sng" dirty="0">
              <a:solidFill>
                <a:srgbClr val="FF0000"/>
              </a:solidFill>
            </a:endParaRPr>
          </a:p>
        </p:txBody>
      </p:sp>
      <p:sp>
        <p:nvSpPr>
          <p:cNvPr id="3" name="Content Placeholder 2"/>
          <p:cNvSpPr>
            <a:spLocks noGrp="1"/>
          </p:cNvSpPr>
          <p:nvPr>
            <p:ph idx="1"/>
          </p:nvPr>
        </p:nvSpPr>
        <p:spPr/>
        <p:txBody>
          <a:bodyPr>
            <a:normAutofit/>
          </a:bodyPr>
          <a:lstStyle/>
          <a:p>
            <a:r>
              <a:rPr lang="en-US" sz="2400" dirty="0" smtClean="0"/>
              <a:t>On the first day, Alex </a:t>
            </a:r>
            <a:r>
              <a:rPr lang="en-US" sz="2400" dirty="0" smtClean="0"/>
              <a:t>met an </a:t>
            </a:r>
            <a:r>
              <a:rPr lang="en-US" sz="2400" dirty="0" smtClean="0"/>
              <a:t>old man, Mr. </a:t>
            </a:r>
            <a:r>
              <a:rPr lang="en-US" sz="2400" dirty="0" smtClean="0"/>
              <a:t>Lewis, </a:t>
            </a:r>
            <a:r>
              <a:rPr lang="en-US" sz="2400" dirty="0" smtClean="0"/>
              <a:t>in the senior center. </a:t>
            </a:r>
            <a:r>
              <a:rPr lang="en-US" sz="2400" dirty="0" smtClean="0"/>
              <a:t>The senior also argued </a:t>
            </a:r>
            <a:r>
              <a:rPr lang="en-US" sz="2400" dirty="0" smtClean="0"/>
              <a:t>with Alex because of his mental and memory issues. Mr. Lewis even </a:t>
            </a:r>
            <a:r>
              <a:rPr lang="en-US" sz="2400" dirty="0" smtClean="0"/>
              <a:t>said to </a:t>
            </a:r>
            <a:r>
              <a:rPr lang="en-US" sz="2400" dirty="0" smtClean="0"/>
              <a:t> Alex, “You are not smart.” The old man also gave Alex </a:t>
            </a:r>
            <a:r>
              <a:rPr lang="en-US" sz="2400" dirty="0" smtClean="0"/>
              <a:t>two </a:t>
            </a:r>
            <a:r>
              <a:rPr lang="en-US" sz="2400" dirty="0" smtClean="0"/>
              <a:t>nicknames: </a:t>
            </a:r>
            <a:r>
              <a:rPr lang="en-US" sz="2400" dirty="0" smtClean="0"/>
              <a:t>Mr. Um and Boychik</a:t>
            </a:r>
            <a:r>
              <a:rPr lang="en-US" sz="2400" dirty="0" smtClean="0"/>
              <a:t>.</a:t>
            </a:r>
            <a:r>
              <a:rPr lang="en-US" sz="3100" dirty="0" smtClean="0"/>
              <a:t> </a:t>
            </a:r>
            <a:endParaRPr lang="en-US" sz="3100" dirty="0"/>
          </a:p>
        </p:txBody>
      </p:sp>
      <p:pic>
        <p:nvPicPr>
          <p:cNvPr id="1028" name="Picture 4" descr="http://wina.com/wp-content/blogs.dir/46/files/2013/05/WP-SeniorCenter-62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67146"/>
            <a:ext cx="318897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eneric.pixmac.com/4/cartoon-of-old-man-with-a-walking-stick-isolated-clipart-833838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83550"/>
            <a:ext cx="1371600" cy="2427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1155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u="sng" dirty="0" smtClean="0">
                <a:solidFill>
                  <a:srgbClr val="33CC33"/>
                </a:solidFill>
              </a:rPr>
              <a:t>Main Event</a:t>
            </a:r>
            <a:endParaRPr lang="en-US" u="sng" dirty="0">
              <a:solidFill>
                <a:srgbClr val="33CC33"/>
              </a:solidFill>
            </a:endParaRPr>
          </a:p>
        </p:txBody>
      </p:sp>
      <p:sp>
        <p:nvSpPr>
          <p:cNvPr id="3" name="Content Placeholder 2"/>
          <p:cNvSpPr>
            <a:spLocks noGrp="1"/>
          </p:cNvSpPr>
          <p:nvPr>
            <p:ph idx="1"/>
          </p:nvPr>
        </p:nvSpPr>
        <p:spPr/>
        <p:txBody>
          <a:bodyPr>
            <a:normAutofit/>
          </a:bodyPr>
          <a:lstStyle/>
          <a:p>
            <a:r>
              <a:rPr lang="en-US" sz="2400" dirty="0" smtClean="0"/>
              <a:t>Later on, Alex </a:t>
            </a:r>
            <a:r>
              <a:rPr lang="en-US" sz="2400" dirty="0" smtClean="0"/>
              <a:t>played </a:t>
            </a:r>
            <a:r>
              <a:rPr lang="en-US" sz="2400" dirty="0" smtClean="0"/>
              <a:t>the guitar to Mr. Lewis and he </a:t>
            </a:r>
            <a:r>
              <a:rPr lang="en-US" sz="2400" dirty="0" smtClean="0"/>
              <a:t>liked </a:t>
            </a:r>
            <a:r>
              <a:rPr lang="en-US" sz="2400" dirty="0" smtClean="0"/>
              <a:t>the sound of the guitar. Then, Mr. Lewis </a:t>
            </a:r>
            <a:r>
              <a:rPr lang="en-US" sz="2400" dirty="0" smtClean="0"/>
              <a:t>started </a:t>
            </a:r>
            <a:r>
              <a:rPr lang="en-US" sz="2400" dirty="0" smtClean="0"/>
              <a:t>asking Alex to play the guitar </a:t>
            </a:r>
            <a:r>
              <a:rPr lang="en-US" sz="2400" dirty="0" smtClean="0"/>
              <a:t>everyday. To add on, </a:t>
            </a:r>
            <a:r>
              <a:rPr lang="en-US" sz="2400" dirty="0" smtClean="0"/>
              <a:t>Mr. Lewis </a:t>
            </a:r>
            <a:r>
              <a:rPr lang="en-US" sz="2400" dirty="0" smtClean="0"/>
              <a:t>enjoyed </a:t>
            </a:r>
            <a:r>
              <a:rPr lang="en-US" sz="2400" dirty="0" smtClean="0"/>
              <a:t>it a lot. Meanwhile, Alex even taught Mr. Lewis how to play the guitar.  </a:t>
            </a:r>
            <a:endParaRPr lang="en-US" sz="2400" dirty="0"/>
          </a:p>
        </p:txBody>
      </p:sp>
      <p:pic>
        <p:nvPicPr>
          <p:cNvPr id="2050" name="Picture 2" descr="http://images.clipartpanda.com/guitar-clipart-gitr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86200"/>
            <a:ext cx="381000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027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6C4C84"/>
                </a:solidFill>
              </a:rPr>
              <a:t>Main Event</a:t>
            </a:r>
            <a:endParaRPr lang="en-US" u="sng" dirty="0">
              <a:solidFill>
                <a:srgbClr val="6C4C84"/>
              </a:solidFill>
            </a:endParaRPr>
          </a:p>
        </p:txBody>
      </p:sp>
      <p:sp>
        <p:nvSpPr>
          <p:cNvPr id="3" name="Content Placeholder 2"/>
          <p:cNvSpPr>
            <a:spLocks noGrp="1"/>
          </p:cNvSpPr>
          <p:nvPr>
            <p:ph idx="1"/>
          </p:nvPr>
        </p:nvSpPr>
        <p:spPr/>
        <p:txBody>
          <a:bodyPr/>
          <a:lstStyle/>
          <a:p>
            <a:r>
              <a:rPr lang="en-US" sz="2400" dirty="0" smtClean="0"/>
              <a:t>Alex </a:t>
            </a:r>
            <a:r>
              <a:rPr lang="en-US" sz="2400" dirty="0" smtClean="0"/>
              <a:t>practiced </a:t>
            </a:r>
            <a:r>
              <a:rPr lang="en-US" sz="2400" dirty="0" smtClean="0"/>
              <a:t>for the concert with Mr. Lewis. They </a:t>
            </a:r>
            <a:r>
              <a:rPr lang="en-US" sz="2400" dirty="0" smtClean="0"/>
              <a:t>rehearsed </a:t>
            </a:r>
            <a:r>
              <a:rPr lang="en-US" sz="2400" dirty="0" smtClean="0"/>
              <a:t>through the whole concert a few times. Mr. Lewis </a:t>
            </a:r>
            <a:r>
              <a:rPr lang="en-US" sz="2400" dirty="0" smtClean="0"/>
              <a:t>was</a:t>
            </a:r>
            <a:r>
              <a:rPr lang="en-US" sz="2400" dirty="0" smtClean="0"/>
              <a:t> really excited </a:t>
            </a:r>
            <a:r>
              <a:rPr lang="en-US" sz="2400" dirty="0" smtClean="0"/>
              <a:t>for the concert</a:t>
            </a:r>
            <a:r>
              <a:rPr lang="en-US" sz="3100" dirty="0" smtClean="0"/>
              <a:t>.</a:t>
            </a:r>
            <a:endParaRPr lang="en-US" sz="3100" dirty="0"/>
          </a:p>
        </p:txBody>
      </p:sp>
      <p:pic>
        <p:nvPicPr>
          <p:cNvPr id="6146" name="Picture 2" descr="http://images.clipartof.com/small/1082715-Clipart-Boy-Playing-A-Guitar-In-Front-Of-A-Music-Stand-Royalty-Free-Vector-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799" y="3124200"/>
            <a:ext cx="299125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6951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7ADB9"/>
                </a:solidFill>
              </a:rPr>
              <a:t>Main Event</a:t>
            </a:r>
            <a:endParaRPr lang="en-US" u="sng" dirty="0">
              <a:solidFill>
                <a:srgbClr val="F7ADB9"/>
              </a:solidFill>
            </a:endParaRPr>
          </a:p>
        </p:txBody>
      </p:sp>
      <p:sp>
        <p:nvSpPr>
          <p:cNvPr id="3" name="Content Placeholder 2"/>
          <p:cNvSpPr>
            <a:spLocks noGrp="1"/>
          </p:cNvSpPr>
          <p:nvPr>
            <p:ph idx="1"/>
          </p:nvPr>
        </p:nvSpPr>
        <p:spPr/>
        <p:txBody>
          <a:bodyPr>
            <a:normAutofit/>
          </a:bodyPr>
          <a:lstStyle/>
          <a:p>
            <a:r>
              <a:rPr lang="en-US" sz="2400" dirty="0" smtClean="0"/>
              <a:t>Alex </a:t>
            </a:r>
            <a:r>
              <a:rPr lang="en-US" sz="2400" dirty="0" smtClean="0"/>
              <a:t>had </a:t>
            </a:r>
            <a:r>
              <a:rPr lang="en-US" sz="2400" dirty="0" smtClean="0"/>
              <a:t>a concert with Mr. Lewis. This </a:t>
            </a:r>
            <a:r>
              <a:rPr lang="en-US" sz="2400" dirty="0" smtClean="0"/>
              <a:t>was</a:t>
            </a:r>
            <a:r>
              <a:rPr lang="en-US" sz="2400" dirty="0" smtClean="0"/>
              <a:t> </a:t>
            </a:r>
            <a:r>
              <a:rPr lang="en-US" sz="2400" dirty="0" smtClean="0"/>
              <a:t>Mr. Lewis’s first concert. Alex </a:t>
            </a:r>
            <a:r>
              <a:rPr lang="en-US" sz="2400" dirty="0" smtClean="0"/>
              <a:t>was</a:t>
            </a:r>
            <a:r>
              <a:rPr lang="en-US" sz="2400" dirty="0" smtClean="0"/>
              <a:t> </a:t>
            </a:r>
            <a:r>
              <a:rPr lang="en-US" sz="2400" dirty="0" smtClean="0"/>
              <a:t>surprised </a:t>
            </a:r>
            <a:r>
              <a:rPr lang="en-US" sz="2400" dirty="0" smtClean="0"/>
              <a:t>that this old man </a:t>
            </a:r>
            <a:r>
              <a:rPr lang="en-US" sz="2400" dirty="0" smtClean="0"/>
              <a:t>was</a:t>
            </a:r>
            <a:r>
              <a:rPr lang="en-US" sz="2400" dirty="0" smtClean="0"/>
              <a:t> </a:t>
            </a:r>
            <a:r>
              <a:rPr lang="en-US" sz="2400" dirty="0" smtClean="0"/>
              <a:t>better than </a:t>
            </a:r>
            <a:r>
              <a:rPr lang="en-US" sz="2400" dirty="0" smtClean="0"/>
              <a:t>himself</a:t>
            </a:r>
            <a:r>
              <a:rPr lang="en-US" sz="2400" dirty="0" smtClean="0"/>
              <a:t> </a:t>
            </a:r>
            <a:r>
              <a:rPr lang="en-US" sz="2400" dirty="0" smtClean="0"/>
              <a:t>at playing the guitar. Also, </a:t>
            </a:r>
            <a:r>
              <a:rPr lang="en-US" sz="2400" dirty="0" smtClean="0"/>
              <a:t>he </a:t>
            </a:r>
            <a:r>
              <a:rPr lang="en-US" sz="2400" dirty="0" smtClean="0"/>
              <a:t>even invited all the other seniors to come and watch his concert with Mr. Lewis.</a:t>
            </a:r>
          </a:p>
          <a:p>
            <a:endParaRPr lang="en-US" sz="2400" dirty="0"/>
          </a:p>
        </p:txBody>
      </p:sp>
      <p:pic>
        <p:nvPicPr>
          <p:cNvPr id="7174" name="Picture 6" descr="http://thumbs.dreamstime.com/z/old-man-guitar-illustration-322504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9004" y="4314909"/>
            <a:ext cx="1508693" cy="185729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image.shutterstock.com/display_pic_with_logo/437/437,1231075034,2/stock-vector-playing-guitar-vector-228044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242" y="4314908"/>
            <a:ext cx="2143030" cy="18572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teacherfiles.com/clipart/concert_clip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004" y="3750646"/>
            <a:ext cx="3502268" cy="60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4060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238</TotalTime>
  <Words>678</Words>
  <Application>Microsoft Office PowerPoint</Application>
  <PresentationFormat>On-screen Show (4:3)</PresentationFormat>
  <Paragraphs>37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Technic</vt:lpstr>
      <vt:lpstr>Notes From the Midnight Driver By Jordan Sonneblick Created by Curtis Chun Period 7/8</vt:lpstr>
      <vt:lpstr>Main Characters and Setting</vt:lpstr>
      <vt:lpstr>Plot and Main Event</vt:lpstr>
      <vt:lpstr>Main Event</vt:lpstr>
      <vt:lpstr>Main Event</vt:lpstr>
      <vt:lpstr>Main Event</vt:lpstr>
      <vt:lpstr>Main Event</vt:lpstr>
      <vt:lpstr>Main Event</vt:lpstr>
      <vt:lpstr>Main Event</vt:lpstr>
      <vt:lpstr>Main Event</vt:lpstr>
      <vt:lpstr>Main Event</vt:lpstr>
      <vt:lpstr>Main Event</vt:lpstr>
      <vt:lpstr>Thanks for Reading my 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From the Midnight Driver By Jordan Sonneblick Created by Curtis Chun Period 7/8</dc:title>
  <dc:creator>Carman</dc:creator>
  <cp:lastModifiedBy>Carman</cp:lastModifiedBy>
  <cp:revision>33</cp:revision>
  <dcterms:created xsi:type="dcterms:W3CDTF">2014-12-14T01:20:00Z</dcterms:created>
  <dcterms:modified xsi:type="dcterms:W3CDTF">2014-12-19T04:57:31Z</dcterms:modified>
</cp:coreProperties>
</file>